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mp4" ContentType="video/mp4"/>
  <Default Extension="jpg" ContentType="image/jpe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3" r:id="rId5"/>
  </p:sldMasterIdLst>
  <p:notesMasterIdLst>
    <p:notesMasterId r:id="rId53"/>
  </p:notesMasterIdLst>
  <p:handoutMasterIdLst>
    <p:handoutMasterId r:id="rId54"/>
  </p:handoutMasterIdLst>
  <p:sldIdLst>
    <p:sldId id="263" r:id="rId6"/>
    <p:sldId id="269" r:id="rId7"/>
    <p:sldId id="270" r:id="rId8"/>
    <p:sldId id="271" r:id="rId9"/>
    <p:sldId id="272" r:id="rId10"/>
    <p:sldId id="273" r:id="rId11"/>
    <p:sldId id="274" r:id="rId12"/>
    <p:sldId id="275" r:id="rId13"/>
    <p:sldId id="276" r:id="rId14"/>
    <p:sldId id="277" r:id="rId15"/>
    <p:sldId id="278" r:id="rId16"/>
    <p:sldId id="279" r:id="rId17"/>
    <p:sldId id="314"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15" r:id="rId46"/>
    <p:sldId id="309" r:id="rId47"/>
    <p:sldId id="310" r:id="rId48"/>
    <p:sldId id="311" r:id="rId49"/>
    <p:sldId id="312" r:id="rId50"/>
    <p:sldId id="313" r:id="rId51"/>
    <p:sldId id="264" r:id="rId52"/>
  </p:sldIdLst>
  <p:sldSz cx="12192000" cy="6858000"/>
  <p:notesSz cx="6858000" cy="9144000"/>
  <p:embeddedFontLst>
    <p:embeddedFont>
      <p:font typeface="Calibri" panose="020F0502020204030204" pitchFamily="34" charset="0"/>
      <p:regular r:id="rId55"/>
      <p:bold r:id="rId56"/>
      <p:italic r:id="rId57"/>
      <p:boldItalic r:id="rId58"/>
    </p:embeddedFont>
    <p:embeddedFont>
      <p:font typeface="Open Sans Light" panose="020B0604020202020204" charset="0"/>
      <p:regular r:id="rId59"/>
      <p:italic r:id="rId6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4D49"/>
    <a:srgbClr val="CC4141"/>
    <a:srgbClr val="F3F3F3"/>
    <a:srgbClr val="FFA3A3"/>
    <a:srgbClr val="CC4542"/>
    <a:srgbClr val="3399FF"/>
    <a:srgbClr val="A9AAA9"/>
    <a:srgbClr val="343433"/>
    <a:srgbClr val="7A7A7A"/>
    <a:srgbClr val="EFEE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59" d="100"/>
          <a:sy n="59" d="100"/>
        </p:scale>
        <p:origin x="91" y="271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font" Target="fonts/font1.fntdata"/><Relationship Id="rId63"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font" Target="fonts/font4.fntdata"/><Relationship Id="rId5" Type="http://schemas.openxmlformats.org/officeDocument/2006/relationships/slideMaster" Target="slideMasters/slideMaster1.xml"/><Relationship Id="rId61" Type="http://schemas.openxmlformats.org/officeDocument/2006/relationships/presProps" Target="pres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2.fntdata"/><Relationship Id="rId64"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5.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3.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font" Target="fonts/font6.fntdata"/><Relationship Id="rId4" Type="http://schemas.openxmlformats.org/officeDocument/2006/relationships/customXml" Target="../customXml/item4.xml"/><Relationship Id="rId9"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86499A-DF39-4841-A55A-0EC9E46ADF87}" type="datetimeFigureOut">
              <a:rPr lang="en-US" smtClean="0"/>
              <a:t>5/10/2016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A7A698-1D8D-48F0-97D5-2EAC48BD1062}" type="slidenum">
              <a:rPr lang="en-US" smtClean="0"/>
              <a:t>‹#›</a:t>
            </a:fld>
            <a:endParaRPr lang="en-US"/>
          </a:p>
        </p:txBody>
      </p:sp>
    </p:spTree>
    <p:extLst>
      <p:ext uri="{BB962C8B-B14F-4D97-AF65-F5344CB8AC3E}">
        <p14:creationId xmlns:p14="http://schemas.microsoft.com/office/powerpoint/2010/main" val="1002943755"/>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1.png>
</file>

<file path=ppt/media/image12.jpe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g>
</file>

<file path=ppt/media/image54.png>
</file>

<file path=ppt/media/image55.jpg>
</file>

<file path=ppt/media/image56.png>
</file>

<file path=ppt/media/image57.jp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37FCCA-FB4C-437E-BE2B-E7B59BDC2CDF}" type="datetimeFigureOut">
              <a:rPr lang="en-AU" smtClean="0"/>
              <a:t>10/05/2016</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526486-381D-4498-A648-2425296108D8}" type="slidenum">
              <a:rPr lang="en-AU" smtClean="0"/>
              <a:t>‹#›</a:t>
            </a:fld>
            <a:endParaRPr lang="en-AU"/>
          </a:p>
        </p:txBody>
      </p:sp>
    </p:spTree>
    <p:extLst>
      <p:ext uri="{BB962C8B-B14F-4D97-AF65-F5344CB8AC3E}">
        <p14:creationId xmlns:p14="http://schemas.microsoft.com/office/powerpoint/2010/main" val="146789882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86270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Title 12"/>
          <p:cNvSpPr>
            <a:spLocks noGrp="1"/>
          </p:cNvSpPr>
          <p:nvPr>
            <p:ph type="title"/>
          </p:nvPr>
        </p:nvSpPr>
        <p:spPr/>
        <p:txBody>
          <a:bodyPr tIns="46800" bIns="46800"/>
          <a:lstStyle/>
          <a:p>
            <a:r>
              <a:rPr lang="en-US" smtClean="0"/>
              <a:t>Click to edit Master title style</a:t>
            </a:r>
            <a:endParaRPr lang="en-US"/>
          </a:p>
        </p:txBody>
      </p:sp>
      <p:sp>
        <p:nvSpPr>
          <p:cNvPr id="15" name="Text Placeholder 14"/>
          <p:cNvSpPr>
            <a:spLocks noGrp="1"/>
          </p:cNvSpPr>
          <p:nvPr>
            <p:ph type="body" sz="quarter" idx="15"/>
          </p:nvPr>
        </p:nvSpPr>
        <p:spPr>
          <a:xfrm>
            <a:off x="752902" y="1828801"/>
            <a:ext cx="10600898" cy="4391024"/>
          </a:xfrm>
        </p:spPr>
        <p:txBody>
          <a:bodyPr tIns="46800" bIns="4680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Footer Placeholder 1"/>
          <p:cNvSpPr>
            <a:spLocks noGrp="1"/>
          </p:cNvSpPr>
          <p:nvPr>
            <p:ph type="ftr" sz="quarter" idx="16"/>
          </p:nvPr>
        </p:nvSpPr>
        <p:spPr/>
        <p:txBody>
          <a:bodyPr/>
          <a:lstStyle/>
          <a:p>
            <a:r>
              <a:rPr lang="en-AU" smtClean="0"/>
              <a:t>Join the Conversation #TwitterTag @AdamCogan</a:t>
            </a:r>
            <a:endParaRPr lang="en-US" dirty="0"/>
          </a:p>
        </p:txBody>
      </p:sp>
    </p:spTree>
    <p:extLst>
      <p:ext uri="{BB962C8B-B14F-4D97-AF65-F5344CB8AC3E}">
        <p14:creationId xmlns:p14="http://schemas.microsoft.com/office/powerpoint/2010/main" val="216981637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screen Image (Screenshots)">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56147"/>
            <a:ext cx="12191999" cy="6801853"/>
          </a:xfrm>
          <a:solidFill>
            <a:schemeClr val="tx1">
              <a:lumMod val="65000"/>
              <a:lumOff val="35000"/>
            </a:schemeClr>
          </a:solidFill>
        </p:spPr>
        <p:txBody>
          <a:bodyPr/>
          <a:lstStyle/>
          <a:p>
            <a:r>
              <a:rPr lang="en-US" smtClean="0"/>
              <a:t>Click icon to add picture</a:t>
            </a:r>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Tree>
    <p:extLst>
      <p:ext uri="{BB962C8B-B14F-4D97-AF65-F5344CB8AC3E}">
        <p14:creationId xmlns:p14="http://schemas.microsoft.com/office/powerpoint/2010/main" val="121262757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with Caption">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56146"/>
            <a:ext cx="12191999" cy="6801853"/>
          </a:xfrm>
          <a:solidFill>
            <a:schemeClr val="tx1">
              <a:lumMod val="65000"/>
              <a:lumOff val="35000"/>
            </a:schemeClr>
          </a:solidFill>
        </p:spPr>
        <p:txBody>
          <a:bodyPr/>
          <a:lstStyle/>
          <a:p>
            <a:r>
              <a:rPr lang="en-US" smtClean="0"/>
              <a:t>Click icon to add picture</a:t>
            </a:r>
            <a:endParaRPr lang="en-US"/>
          </a:p>
        </p:txBody>
      </p:sp>
      <p:sp>
        <p:nvSpPr>
          <p:cNvPr id="2" name="Title 1"/>
          <p:cNvSpPr>
            <a:spLocks noGrp="1"/>
          </p:cNvSpPr>
          <p:nvPr>
            <p:ph type="title"/>
          </p:nvPr>
        </p:nvSpPr>
        <p:spPr>
          <a:xfrm>
            <a:off x="752902" y="5781675"/>
            <a:ext cx="10686196" cy="606425"/>
          </a:xfrm>
          <a:solidFill>
            <a:schemeClr val="tx1">
              <a:alpha val="75000"/>
            </a:schemeClr>
          </a:solidFill>
        </p:spPr>
        <p:txBody>
          <a:bodyPr anchor="ctr">
            <a:normAutofit/>
          </a:bodyPr>
          <a:lstStyle>
            <a:lvl1pPr>
              <a:defRPr sz="180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356693999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with Large Caption">
    <p:spTree>
      <p:nvGrpSpPr>
        <p:cNvPr id="1" name=""/>
        <p:cNvGrpSpPr/>
        <p:nvPr/>
      </p:nvGrpSpPr>
      <p:grpSpPr>
        <a:xfrm>
          <a:off x="0" y="0"/>
          <a:ext cx="0" cy="0"/>
          <a:chOff x="0" y="0"/>
          <a:chExt cx="0" cy="0"/>
        </a:xfrm>
      </p:grpSpPr>
      <p:sp>
        <p:nvSpPr>
          <p:cNvPr id="7" name="Picture Placeholder 4"/>
          <p:cNvSpPr>
            <a:spLocks noGrp="1"/>
          </p:cNvSpPr>
          <p:nvPr>
            <p:ph type="pic" sz="quarter" idx="11"/>
          </p:nvPr>
        </p:nvSpPr>
        <p:spPr>
          <a:xfrm>
            <a:off x="0" y="54592"/>
            <a:ext cx="12192000" cy="6803408"/>
          </a:xfrm>
          <a:solidFill>
            <a:schemeClr val="tx1">
              <a:lumMod val="65000"/>
              <a:lumOff val="35000"/>
            </a:schemeClr>
          </a:solidFill>
        </p:spPr>
        <p:txBody>
          <a:bodyPr/>
          <a:lstStyle>
            <a:lvl1pPr marL="0" indent="0">
              <a:buNone/>
              <a:defRPr/>
            </a:lvl1pPr>
          </a:lstStyle>
          <a:p>
            <a:r>
              <a:rPr lang="en-US" smtClean="0"/>
              <a:t>Click icon to add picture</a:t>
            </a:r>
            <a:endParaRPr lang="en-US" dirty="0"/>
          </a:p>
        </p:txBody>
      </p:sp>
      <p:sp>
        <p:nvSpPr>
          <p:cNvPr id="2" name="Title 1"/>
          <p:cNvSpPr>
            <a:spLocks noGrp="1"/>
          </p:cNvSpPr>
          <p:nvPr>
            <p:ph type="title" hasCustomPrompt="1"/>
          </p:nvPr>
        </p:nvSpPr>
        <p:spPr>
          <a:xfrm>
            <a:off x="1" y="1343025"/>
            <a:ext cx="5095876" cy="3848100"/>
          </a:xfrm>
          <a:solidFill>
            <a:schemeClr val="tx1">
              <a:alpha val="75000"/>
            </a:schemeClr>
          </a:solidFill>
        </p:spPr>
        <p:txBody>
          <a:bodyPr lIns="360000" anchor="ctr">
            <a:normAutofit/>
          </a:bodyPr>
          <a:lstStyle>
            <a:lvl1pPr algn="l">
              <a:defRPr sz="3600">
                <a:solidFill>
                  <a:schemeClr val="bg1"/>
                </a:solidFill>
              </a:defRPr>
            </a:lvl1pPr>
          </a:lstStyle>
          <a:p>
            <a:r>
              <a:rPr lang="en-AU" dirty="0" smtClean="0"/>
              <a:t>Alternative Image Caption</a:t>
            </a:r>
            <a:endParaRPr lang="en-US" dirty="0"/>
          </a:p>
        </p:txBody>
      </p:sp>
    </p:spTree>
    <p:extLst>
      <p:ext uri="{BB962C8B-B14F-4D97-AF65-F5344CB8AC3E}">
        <p14:creationId xmlns:p14="http://schemas.microsoft.com/office/powerpoint/2010/main" val="301461108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Blocks">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54430"/>
            <a:ext cx="12192000" cy="6803570"/>
          </a:xfrm>
        </p:spPr>
        <p:txBody>
          <a:bodyPr/>
          <a:lstStyle/>
          <a:p>
            <a:r>
              <a:rPr lang="en-US" smtClean="0"/>
              <a:t>Click icon to add picture</a:t>
            </a: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a:effectLst/>
        </p:spPr>
      </p:pic>
      <p:sp>
        <p:nvSpPr>
          <p:cNvPr id="4" name="Title 3"/>
          <p:cNvSpPr>
            <a:spLocks noGrp="1"/>
          </p:cNvSpPr>
          <p:nvPr>
            <p:ph type="title"/>
          </p:nvPr>
        </p:nvSpPr>
        <p:spPr>
          <a:xfrm>
            <a:off x="752902" y="1976590"/>
            <a:ext cx="10686196" cy="2176309"/>
          </a:xfrm>
          <a:solidFill>
            <a:schemeClr val="tx1">
              <a:alpha val="75000"/>
            </a:schemeClr>
          </a:solidFill>
        </p:spPr>
        <p:txBody>
          <a:bodyPr lIns="720000" tIns="46800" rIns="720000" anchor="ctr">
            <a:normAutofit/>
          </a:bodyPr>
          <a:lstStyle>
            <a:lvl1pPr algn="ctr">
              <a:defRPr sz="3200">
                <a:solidFill>
                  <a:schemeClr val="bg1"/>
                </a:solidFill>
              </a:defRPr>
            </a:lvl1pPr>
          </a:lstStyle>
          <a:p>
            <a:r>
              <a:rPr lang="en-US" smtClean="0"/>
              <a:t>Click to edit Master title style</a:t>
            </a:r>
            <a:endParaRPr lang="en-US" dirty="0"/>
          </a:p>
        </p:txBody>
      </p:sp>
      <p:sp>
        <p:nvSpPr>
          <p:cNvPr id="7" name="Text Placeholder 6"/>
          <p:cNvSpPr>
            <a:spLocks noGrp="1"/>
          </p:cNvSpPr>
          <p:nvPr>
            <p:ph type="body" sz="quarter" idx="13" hasCustomPrompt="1"/>
          </p:nvPr>
        </p:nvSpPr>
        <p:spPr>
          <a:xfrm>
            <a:off x="752902" y="4257676"/>
            <a:ext cx="10686196" cy="676274"/>
          </a:xfrm>
        </p:spPr>
        <p:txBody>
          <a:bodyPr anchor="ctr">
            <a:noAutofit/>
          </a:bodyPr>
          <a:lstStyle>
            <a:lvl1pPr algn="r">
              <a:defRPr sz="1800"/>
            </a:lvl1pPr>
            <a:lvl2pPr algn="r">
              <a:defRPr sz="1800"/>
            </a:lvl2pPr>
            <a:lvl3pPr algn="r">
              <a:defRPr sz="1800"/>
            </a:lvl3pPr>
            <a:lvl4pPr algn="r">
              <a:defRPr sz="1800"/>
            </a:lvl4pPr>
            <a:lvl5pPr algn="r">
              <a:defRPr sz="1800"/>
            </a:lvl5pPr>
          </a:lstStyle>
          <a:p>
            <a:pPr lvl="0"/>
            <a:r>
              <a:rPr lang="en-US" dirty="0" smtClean="0"/>
              <a:t>Speaker, Company</a:t>
            </a:r>
            <a:endParaRPr lang="en-US" dirty="0"/>
          </a:p>
        </p:txBody>
      </p:sp>
    </p:spTree>
    <p:extLst>
      <p:ext uri="{BB962C8B-B14F-4D97-AF65-F5344CB8AC3E}">
        <p14:creationId xmlns:p14="http://schemas.microsoft.com/office/powerpoint/2010/main" val="207005898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tatement Blocks">
    <p:spTree>
      <p:nvGrpSpPr>
        <p:cNvPr id="1" name=""/>
        <p:cNvGrpSpPr/>
        <p:nvPr/>
      </p:nvGrpSpPr>
      <p:grpSpPr>
        <a:xfrm>
          <a:off x="0" y="0"/>
          <a:ext cx="0" cy="0"/>
          <a:chOff x="0" y="0"/>
          <a:chExt cx="0" cy="0"/>
        </a:xfrm>
      </p:grpSpPr>
      <p:sp>
        <p:nvSpPr>
          <p:cNvPr id="2" name="Title 1"/>
          <p:cNvSpPr>
            <a:spLocks noGrp="1"/>
          </p:cNvSpPr>
          <p:nvPr>
            <p:ph type="title"/>
          </p:nvPr>
        </p:nvSpPr>
        <p:spPr>
          <a:xfrm>
            <a:off x="752902" y="368968"/>
            <a:ext cx="10686196" cy="6222332"/>
          </a:xfrm>
        </p:spPr>
        <p:txBody>
          <a:bodyPr anchor="ctr">
            <a:normAutofit/>
          </a:bodyPr>
          <a:lstStyle>
            <a:lvl1pPr algn="ctr">
              <a:defRPr sz="3600"/>
            </a:lvl1pPr>
          </a:lstStyle>
          <a:p>
            <a:r>
              <a:rPr lang="en-US" smtClean="0"/>
              <a:t>Click to edit Master title style</a:t>
            </a: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a:effectLst/>
        </p:spPr>
      </p:pic>
    </p:spTree>
    <p:extLst>
      <p:ext uri="{BB962C8B-B14F-4D97-AF65-F5344CB8AC3E}">
        <p14:creationId xmlns:p14="http://schemas.microsoft.com/office/powerpoint/2010/main" val="2080831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6" name="Text Placeholder 5"/>
          <p:cNvSpPr>
            <a:spLocks noGrp="1"/>
          </p:cNvSpPr>
          <p:nvPr>
            <p:ph type="body" sz="quarter" idx="12" hasCustomPrompt="1"/>
          </p:nvPr>
        </p:nvSpPr>
        <p:spPr>
          <a:xfrm>
            <a:off x="752902" y="1689100"/>
            <a:ext cx="5095239" cy="4568825"/>
          </a:xfrm>
        </p:spPr>
        <p:txBody>
          <a:bodyPr rIns="180000"/>
          <a:lstStyle>
            <a:lvl1pPr marL="288000" indent="-288000">
              <a:spcBef>
                <a:spcPts val="0"/>
              </a:spcBef>
              <a:buFont typeface="Arial" panose="020B0604020202020204" pitchFamily="34" charset="0"/>
              <a:buChar char="•"/>
              <a:defRPr sz="2400" baseline="0"/>
            </a:lvl1pPr>
          </a:lstStyle>
          <a:p>
            <a:pPr lvl="0"/>
            <a:r>
              <a:rPr lang="en-AU" dirty="0" smtClean="0"/>
              <a:t>Cake is better because they are soft and sweet</a:t>
            </a:r>
          </a:p>
          <a:p>
            <a:pPr lvl="0"/>
            <a:endParaRPr lang="en-US" dirty="0"/>
          </a:p>
        </p:txBody>
      </p:sp>
      <p:sp>
        <p:nvSpPr>
          <p:cNvPr id="4" name="Text Placeholder 5"/>
          <p:cNvSpPr>
            <a:spLocks noGrp="1"/>
          </p:cNvSpPr>
          <p:nvPr>
            <p:ph type="body" sz="quarter" idx="13" hasCustomPrompt="1"/>
          </p:nvPr>
        </p:nvSpPr>
        <p:spPr>
          <a:xfrm>
            <a:off x="6343650" y="1689100"/>
            <a:ext cx="5095448" cy="4568825"/>
          </a:xfrm>
        </p:spPr>
        <p:txBody>
          <a:bodyPr rIns="180000">
            <a:normAutofit/>
          </a:bodyPr>
          <a:lstStyle>
            <a:lvl1pPr marL="288000" indent="-288000">
              <a:spcBef>
                <a:spcPts val="0"/>
              </a:spcBef>
              <a:buFont typeface="Arial" panose="020B0604020202020204" pitchFamily="34" charset="0"/>
              <a:buChar char="•"/>
              <a:defRPr sz="2400" baseline="0"/>
            </a:lvl1pPr>
          </a:lstStyle>
          <a:p>
            <a:pPr lvl="0"/>
            <a:r>
              <a:rPr lang="en-AU" dirty="0" smtClean="0"/>
              <a:t>Pie is better because they are meaty and full of gravy. Oh my god, I love gravy.</a:t>
            </a:r>
            <a:endParaRPr lang="en-US" dirty="0"/>
          </a:p>
        </p:txBody>
      </p:sp>
      <p:sp>
        <p:nvSpPr>
          <p:cNvPr id="3" name="Footer Placeholder 2"/>
          <p:cNvSpPr>
            <a:spLocks noGrp="1"/>
          </p:cNvSpPr>
          <p:nvPr>
            <p:ph type="ftr" sz="quarter" idx="14"/>
          </p:nvPr>
        </p:nvSpPr>
        <p:spPr/>
        <p:txBody>
          <a:bodyPr/>
          <a:lstStyle/>
          <a:p>
            <a:r>
              <a:rPr lang="en-AU" smtClean="0"/>
              <a:t>Join the Conversation #TwitterTag @AdamCogan</a:t>
            </a:r>
            <a:endParaRPr lang="en-US" dirty="0"/>
          </a:p>
        </p:txBody>
      </p:sp>
      <p:sp>
        <p:nvSpPr>
          <p:cNvPr id="5" name="Title 4"/>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78411627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ros Cons">
    <p:spTree>
      <p:nvGrpSpPr>
        <p:cNvPr id="1" name=""/>
        <p:cNvGrpSpPr/>
        <p:nvPr/>
      </p:nvGrpSpPr>
      <p:grpSpPr>
        <a:xfrm>
          <a:off x="0" y="0"/>
          <a:ext cx="0" cy="0"/>
          <a:chOff x="0" y="0"/>
          <a:chExt cx="0" cy="0"/>
        </a:xfrm>
      </p:grpSpPr>
      <p:sp>
        <p:nvSpPr>
          <p:cNvPr id="6" name="Text Placeholder 5"/>
          <p:cNvSpPr>
            <a:spLocks noGrp="1"/>
          </p:cNvSpPr>
          <p:nvPr>
            <p:ph type="body" sz="quarter" idx="12" hasCustomPrompt="1"/>
          </p:nvPr>
        </p:nvSpPr>
        <p:spPr>
          <a:xfrm>
            <a:off x="6343650" y="1689100"/>
            <a:ext cx="5095448" cy="4549775"/>
          </a:xfrm>
        </p:spPr>
        <p:txBody>
          <a:bodyPr rIns="180000"/>
          <a:lstStyle>
            <a:lvl1pPr marL="288000" indent="-288000">
              <a:spcBef>
                <a:spcPts val="0"/>
              </a:spcBef>
              <a:buFontTx/>
              <a:buBlip>
                <a:blip r:embed="rId2"/>
              </a:buBlip>
              <a:defRPr sz="2400" baseline="0"/>
            </a:lvl1pPr>
          </a:lstStyle>
          <a:p>
            <a:pPr lvl="0"/>
            <a:r>
              <a:rPr lang="en-AU" dirty="0" smtClean="0"/>
              <a:t>Cons</a:t>
            </a:r>
          </a:p>
          <a:p>
            <a:pPr lvl="0"/>
            <a:endParaRPr lang="en-US" dirty="0"/>
          </a:p>
        </p:txBody>
      </p:sp>
      <p:sp>
        <p:nvSpPr>
          <p:cNvPr id="5" name="Text Placeholder 5"/>
          <p:cNvSpPr>
            <a:spLocks noGrp="1"/>
          </p:cNvSpPr>
          <p:nvPr>
            <p:ph type="body" sz="quarter" idx="14" hasCustomPrompt="1"/>
          </p:nvPr>
        </p:nvSpPr>
        <p:spPr>
          <a:xfrm>
            <a:off x="752902" y="1689100"/>
            <a:ext cx="5095239" cy="4549775"/>
          </a:xfrm>
        </p:spPr>
        <p:txBody>
          <a:bodyPr rIns="180000">
            <a:normAutofit/>
          </a:bodyPr>
          <a:lstStyle>
            <a:lvl1pPr marL="288000" indent="-288000">
              <a:spcBef>
                <a:spcPts val="0"/>
              </a:spcBef>
              <a:buFontTx/>
              <a:buBlip>
                <a:blip r:embed="rId3"/>
              </a:buBlip>
              <a:defRPr sz="2400" baseline="0"/>
            </a:lvl1pPr>
          </a:lstStyle>
          <a:p>
            <a:pPr lvl="0"/>
            <a:r>
              <a:rPr lang="en-AU" dirty="0" smtClean="0"/>
              <a:t>Pros</a:t>
            </a:r>
            <a:endParaRPr lang="en-US" dirty="0"/>
          </a:p>
        </p:txBody>
      </p:sp>
      <p:sp>
        <p:nvSpPr>
          <p:cNvPr id="3" name="Footer Placeholder 2"/>
          <p:cNvSpPr>
            <a:spLocks noGrp="1"/>
          </p:cNvSpPr>
          <p:nvPr>
            <p:ph type="ftr" sz="quarter" idx="15"/>
          </p:nvPr>
        </p:nvSpPr>
        <p:spPr/>
        <p:txBody>
          <a:bodyPr/>
          <a:lstStyle/>
          <a:p>
            <a:r>
              <a:rPr lang="en-AU" smtClean="0"/>
              <a:t>Join the Conversation #TwitterTag @AdamCogan</a:t>
            </a:r>
            <a:endParaRPr lang="en-US" dirty="0"/>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1655904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6" name="Text Placeholder 5"/>
          <p:cNvSpPr>
            <a:spLocks noGrp="1"/>
          </p:cNvSpPr>
          <p:nvPr>
            <p:ph type="body" sz="quarter" idx="12" hasCustomPrompt="1"/>
          </p:nvPr>
        </p:nvSpPr>
        <p:spPr>
          <a:xfrm>
            <a:off x="752902" y="1689099"/>
            <a:ext cx="3352799" cy="4557711"/>
          </a:xfrm>
        </p:spPr>
        <p:txBody>
          <a:bodyPr lIns="180000" rIns="180000"/>
          <a:lstStyle>
            <a:lvl1pPr marL="288000" indent="-288000">
              <a:spcBef>
                <a:spcPts val="0"/>
              </a:spcBef>
              <a:buFont typeface="Arial" panose="020B0604020202020204" pitchFamily="34" charset="0"/>
              <a:buChar char="•"/>
              <a:defRPr sz="2400" baseline="0"/>
            </a:lvl1pPr>
          </a:lstStyle>
          <a:p>
            <a:pPr lvl="0"/>
            <a:r>
              <a:rPr lang="en-AU" dirty="0" smtClean="0"/>
              <a:t>Cake</a:t>
            </a:r>
          </a:p>
          <a:p>
            <a:pPr lvl="0"/>
            <a:endParaRPr lang="en-US" dirty="0"/>
          </a:p>
        </p:txBody>
      </p:sp>
      <p:sp>
        <p:nvSpPr>
          <p:cNvPr id="5" name="Text Placeholder 5"/>
          <p:cNvSpPr>
            <a:spLocks noGrp="1"/>
          </p:cNvSpPr>
          <p:nvPr>
            <p:ph type="body" sz="quarter" idx="14" hasCustomPrompt="1"/>
          </p:nvPr>
        </p:nvSpPr>
        <p:spPr>
          <a:xfrm>
            <a:off x="4419601" y="1689100"/>
            <a:ext cx="3352799" cy="4557711"/>
          </a:xfrm>
        </p:spPr>
        <p:txBody>
          <a:bodyPr lIns="180000" rIns="180000"/>
          <a:lstStyle>
            <a:lvl1pPr marL="288000" indent="-288000">
              <a:spcBef>
                <a:spcPts val="0"/>
              </a:spcBef>
              <a:buFont typeface="Arial" panose="020B0604020202020204" pitchFamily="34" charset="0"/>
              <a:buChar char="•"/>
              <a:defRPr sz="2400" baseline="0"/>
            </a:lvl1pPr>
          </a:lstStyle>
          <a:p>
            <a:pPr lvl="0"/>
            <a:r>
              <a:rPr lang="en-AU" dirty="0" smtClean="0"/>
              <a:t>Pie</a:t>
            </a:r>
          </a:p>
          <a:p>
            <a:pPr lvl="0"/>
            <a:endParaRPr lang="en-US" dirty="0"/>
          </a:p>
        </p:txBody>
      </p:sp>
      <p:sp>
        <p:nvSpPr>
          <p:cNvPr id="7" name="Text Placeholder 5"/>
          <p:cNvSpPr>
            <a:spLocks noGrp="1"/>
          </p:cNvSpPr>
          <p:nvPr>
            <p:ph type="body" sz="quarter" idx="15" hasCustomPrompt="1"/>
          </p:nvPr>
        </p:nvSpPr>
        <p:spPr>
          <a:xfrm>
            <a:off x="8086299" y="1689100"/>
            <a:ext cx="3352799" cy="4557711"/>
          </a:xfrm>
        </p:spPr>
        <p:txBody>
          <a:bodyPr lIns="180000" rIns="180000"/>
          <a:lstStyle>
            <a:lvl1pPr marL="288000" indent="-288000">
              <a:spcBef>
                <a:spcPts val="0"/>
              </a:spcBef>
              <a:buFont typeface="Arial" panose="020B0604020202020204" pitchFamily="34" charset="0"/>
              <a:buChar char="•"/>
              <a:defRPr sz="2400" baseline="0"/>
            </a:lvl1pPr>
          </a:lstStyle>
          <a:p>
            <a:pPr lvl="0"/>
            <a:r>
              <a:rPr lang="en-AU" dirty="0" smtClean="0"/>
              <a:t>New Contestant Appears</a:t>
            </a:r>
          </a:p>
          <a:p>
            <a:pPr lvl="0"/>
            <a:endParaRPr lang="en-US" dirty="0"/>
          </a:p>
        </p:txBody>
      </p:sp>
      <p:sp>
        <p:nvSpPr>
          <p:cNvPr id="3" name="Footer Placeholder 2"/>
          <p:cNvSpPr>
            <a:spLocks noGrp="1"/>
          </p:cNvSpPr>
          <p:nvPr>
            <p:ph type="ftr" sz="quarter" idx="16"/>
          </p:nvPr>
        </p:nvSpPr>
        <p:spPr/>
        <p:txBody>
          <a:bodyPr/>
          <a:lstStyle/>
          <a:p>
            <a:r>
              <a:rPr lang="en-AU" smtClean="0"/>
              <a:t>Join the Conversation #TwitterTag @AdamCogan</a:t>
            </a:r>
            <a:endParaRPr lang="en-US" dirty="0"/>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9485558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chnology and Screenshot">
    <p:spTree>
      <p:nvGrpSpPr>
        <p:cNvPr id="1" name=""/>
        <p:cNvGrpSpPr/>
        <p:nvPr/>
      </p:nvGrpSpPr>
      <p:grpSpPr>
        <a:xfrm>
          <a:off x="0" y="0"/>
          <a:ext cx="0" cy="0"/>
          <a:chOff x="0" y="0"/>
          <a:chExt cx="0" cy="0"/>
        </a:xfrm>
      </p:grpSpPr>
      <p:sp>
        <p:nvSpPr>
          <p:cNvPr id="39" name="Picture Placeholder 4"/>
          <p:cNvSpPr>
            <a:spLocks noGrp="1"/>
          </p:cNvSpPr>
          <p:nvPr>
            <p:ph type="pic" sz="quarter" idx="11"/>
          </p:nvPr>
        </p:nvSpPr>
        <p:spPr>
          <a:xfrm>
            <a:off x="0" y="54592"/>
            <a:ext cx="12192000" cy="6803408"/>
          </a:xfrm>
          <a:noFill/>
        </p:spPr>
        <p:txBody>
          <a:bodyPr/>
          <a:lstStyle>
            <a:lvl1pPr marL="0" indent="0">
              <a:buNone/>
              <a:defRPr/>
            </a:lvl1pPr>
          </a:lstStyle>
          <a:p>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
        <p:nvSpPr>
          <p:cNvPr id="30" name="Text Placeholder 29"/>
          <p:cNvSpPr>
            <a:spLocks noGrp="1"/>
          </p:cNvSpPr>
          <p:nvPr>
            <p:ph type="body" sz="quarter" idx="15" hasCustomPrompt="1"/>
          </p:nvPr>
        </p:nvSpPr>
        <p:spPr>
          <a:xfrm>
            <a:off x="263" y="3576416"/>
            <a:ext cx="5095672" cy="703713"/>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AU" dirty="0" smtClean="0"/>
              <a:t>Item #2</a:t>
            </a:r>
            <a:endParaRPr lang="en-US" dirty="0"/>
          </a:p>
        </p:txBody>
      </p:sp>
      <p:sp>
        <p:nvSpPr>
          <p:cNvPr id="34" name="Text Placeholder 33"/>
          <p:cNvSpPr>
            <a:spLocks noGrp="1"/>
          </p:cNvSpPr>
          <p:nvPr>
            <p:ph type="body" sz="quarter" idx="17" hasCustomPrompt="1"/>
          </p:nvPr>
        </p:nvSpPr>
        <p:spPr>
          <a:xfrm>
            <a:off x="2" y="2744336"/>
            <a:ext cx="5095874"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US" dirty="0" smtClean="0"/>
              <a:t>Item #1</a:t>
            </a:r>
            <a:endParaRPr lang="en-US" dirty="0"/>
          </a:p>
        </p:txBody>
      </p:sp>
      <p:sp>
        <p:nvSpPr>
          <p:cNvPr id="36" name="Text Placeholder 35"/>
          <p:cNvSpPr>
            <a:spLocks noGrp="1"/>
          </p:cNvSpPr>
          <p:nvPr>
            <p:ph type="body" sz="quarter" idx="18" hasCustomPrompt="1"/>
          </p:nvPr>
        </p:nvSpPr>
        <p:spPr>
          <a:xfrm>
            <a:off x="2" y="4408497"/>
            <a:ext cx="5095874"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AU" dirty="0" smtClean="0"/>
              <a:t>Item #3</a:t>
            </a:r>
            <a:endParaRPr lang="en-US" dirty="0"/>
          </a:p>
        </p:txBody>
      </p:sp>
      <p:sp>
        <p:nvSpPr>
          <p:cNvPr id="38" name="Text Placeholder 37"/>
          <p:cNvSpPr>
            <a:spLocks noGrp="1"/>
          </p:cNvSpPr>
          <p:nvPr>
            <p:ph type="body" sz="quarter" idx="19" hasCustomPrompt="1"/>
          </p:nvPr>
        </p:nvSpPr>
        <p:spPr>
          <a:xfrm>
            <a:off x="0" y="5240577"/>
            <a:ext cx="5095875"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US" dirty="0" smtClean="0"/>
              <a:t>Item #4</a:t>
            </a:r>
            <a:endParaRPr lang="en-US" dirty="0"/>
          </a:p>
        </p:txBody>
      </p:sp>
    </p:spTree>
    <p:extLst>
      <p:ext uri="{BB962C8B-B14F-4D97-AF65-F5344CB8AC3E}">
        <p14:creationId xmlns:p14="http://schemas.microsoft.com/office/powerpoint/2010/main" val="80065833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Half)">
    <p:spTree>
      <p:nvGrpSpPr>
        <p:cNvPr id="1" name=""/>
        <p:cNvGrpSpPr/>
        <p:nvPr/>
      </p:nvGrpSpPr>
      <p:grpSpPr>
        <a:xfrm>
          <a:off x="0" y="0"/>
          <a:ext cx="0" cy="0"/>
          <a:chOff x="0" y="0"/>
          <a:chExt cx="0" cy="0"/>
        </a:xfrm>
      </p:grpSpPr>
      <p:sp>
        <p:nvSpPr>
          <p:cNvPr id="2" name="Title 1"/>
          <p:cNvSpPr>
            <a:spLocks noGrp="1"/>
          </p:cNvSpPr>
          <p:nvPr>
            <p:ph type="title"/>
          </p:nvPr>
        </p:nvSpPr>
        <p:spPr>
          <a:xfrm>
            <a:off x="752902" y="368968"/>
            <a:ext cx="4268277" cy="2671011"/>
          </a:xfrm>
        </p:spPr>
        <p:txBody>
          <a:bodyPr lIns="180000" tIns="46800" rIns="180000" bIns="46800" anchor="b"/>
          <a:lstStyle/>
          <a:p>
            <a:r>
              <a:rPr lang="en-US" smtClean="0"/>
              <a:t>Click to edit Master title style</a:t>
            </a:r>
            <a:endParaRPr lang="en-US" dirty="0"/>
          </a:p>
        </p:txBody>
      </p:sp>
      <p:sp>
        <p:nvSpPr>
          <p:cNvPr id="5" name="Text Placeholder 4"/>
          <p:cNvSpPr>
            <a:spLocks noGrp="1"/>
          </p:cNvSpPr>
          <p:nvPr>
            <p:ph type="body" sz="quarter" idx="14"/>
          </p:nvPr>
        </p:nvSpPr>
        <p:spPr>
          <a:xfrm>
            <a:off x="752475" y="3162300"/>
            <a:ext cx="4268788" cy="3057525"/>
          </a:xfrm>
        </p:spPr>
        <p:txBody>
          <a:bodyPr>
            <a:normAutofit/>
          </a:bodyPr>
          <a:lstStyle>
            <a:lvl1pPr>
              <a:lnSpc>
                <a:spcPct val="150000"/>
              </a:lnSpc>
              <a:defRPr sz="1600"/>
            </a:lvl1pPr>
            <a:lvl2pPr>
              <a:lnSpc>
                <a:spcPct val="150000"/>
              </a:lnSpc>
              <a:defRPr sz="1600"/>
            </a:lvl2pPr>
            <a:lvl3pPr>
              <a:lnSpc>
                <a:spcPct val="150000"/>
              </a:lnSpc>
              <a:defRPr sz="1600"/>
            </a:lvl3pPr>
            <a:lvl4pPr>
              <a:lnSpc>
                <a:spcPct val="150000"/>
              </a:lnSpc>
              <a:defRPr sz="1600"/>
            </a:lvl4pPr>
            <a:lvl5pPr>
              <a:lnSpc>
                <a:spcPct val="150000"/>
              </a:lnSpc>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Footer Placeholder 8"/>
          <p:cNvSpPr>
            <a:spLocks noGrp="1"/>
          </p:cNvSpPr>
          <p:nvPr>
            <p:ph type="ftr" sz="quarter" idx="15"/>
          </p:nvPr>
        </p:nvSpPr>
        <p:spPr>
          <a:xfrm>
            <a:off x="752475" y="6356350"/>
            <a:ext cx="4268704" cy="365125"/>
          </a:xfrm>
        </p:spPr>
        <p:txBody>
          <a:bodyPr/>
          <a:lstStyle>
            <a:lvl1pPr algn="l">
              <a:defRPr/>
            </a:lvl1pPr>
          </a:lstStyle>
          <a:p>
            <a:r>
              <a:rPr lang="en-AU" smtClean="0"/>
              <a:t>Join the Conversation #TwitterTag @AdamCogan</a:t>
            </a:r>
            <a:endParaRPr lang="en-US" dirty="0"/>
          </a:p>
        </p:txBody>
      </p:sp>
    </p:spTree>
    <p:extLst>
      <p:ext uri="{BB962C8B-B14F-4D97-AF65-F5344CB8AC3E}">
        <p14:creationId xmlns:p14="http://schemas.microsoft.com/office/powerpoint/2010/main" val="31247566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2" name="Footer Placeholder 1"/>
          <p:cNvSpPr>
            <a:spLocks noGrp="1"/>
          </p:cNvSpPr>
          <p:nvPr>
            <p:ph type="ftr" sz="quarter" idx="13"/>
          </p:nvPr>
        </p:nvSpPr>
        <p:spPr/>
        <p:txBody>
          <a:bodyPr/>
          <a:lstStyle/>
          <a:p>
            <a:r>
              <a:rPr lang="en-AU" smtClean="0"/>
              <a:t>Join the Conversation #TwitterTag @AdamCogan</a:t>
            </a:r>
            <a:endParaRPr lang="en-US" dirty="0"/>
          </a:p>
        </p:txBody>
      </p:sp>
      <p:sp>
        <p:nvSpPr>
          <p:cNvPr id="7" name="Text Placeholder 6"/>
          <p:cNvSpPr>
            <a:spLocks noGrp="1"/>
          </p:cNvSpPr>
          <p:nvPr>
            <p:ph type="body" sz="quarter" idx="14"/>
          </p:nvPr>
        </p:nvSpPr>
        <p:spPr>
          <a:xfrm>
            <a:off x="752902" y="368300"/>
            <a:ext cx="10686196" cy="58610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3582498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smtClean="0"/>
              <a:t>Join the Conversation #TwitterTag @AdamCogan</a:t>
            </a:r>
            <a:endParaRPr lang="en-US" dirty="0"/>
          </a:p>
        </p:txBody>
      </p:sp>
    </p:spTree>
    <p:extLst>
      <p:ext uri="{BB962C8B-B14F-4D97-AF65-F5344CB8AC3E}">
        <p14:creationId xmlns:p14="http://schemas.microsoft.com/office/powerpoint/2010/main" val="21894779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Picture Placeholder 5"/>
          <p:cNvSpPr>
            <a:spLocks noGrp="1" noChangeAspect="1"/>
          </p:cNvSpPr>
          <p:nvPr>
            <p:ph type="pic" sz="quarter" idx="10"/>
          </p:nvPr>
        </p:nvSpPr>
        <p:spPr>
          <a:xfrm>
            <a:off x="0" y="67234"/>
            <a:ext cx="12192000" cy="6790765"/>
          </a:xfrm>
          <a:noFill/>
        </p:spPr>
        <p:txBody>
          <a:bodyPr>
            <a:normAutofit/>
          </a:bodyPr>
          <a:lstStyle/>
          <a:p>
            <a:r>
              <a:rPr lang="en-US" smtClean="0"/>
              <a:t>Click icon to add picture</a:t>
            </a:r>
            <a:endParaRPr lang="en-US" dirty="0"/>
          </a:p>
        </p:txBody>
      </p:sp>
      <p:sp>
        <p:nvSpPr>
          <p:cNvPr id="3" name="Subtitle 2"/>
          <p:cNvSpPr>
            <a:spLocks noGrp="1"/>
          </p:cNvSpPr>
          <p:nvPr>
            <p:ph type="subTitle" idx="1"/>
          </p:nvPr>
        </p:nvSpPr>
        <p:spPr>
          <a:xfrm>
            <a:off x="5268035" y="5355457"/>
            <a:ext cx="6923965" cy="552973"/>
          </a:xfrm>
          <a:solidFill>
            <a:schemeClr val="tx1">
              <a:alpha val="75000"/>
            </a:schemeClr>
          </a:solidFill>
        </p:spPr>
        <p:txBody>
          <a:bodyPr lIns="180000" tIns="90000" rIns="180000" bIns="90000" anchor="ctr">
            <a:normAutofit/>
          </a:bodyPr>
          <a:lstStyle>
            <a:lvl1pPr marL="0" indent="0" algn="l">
              <a:lnSpc>
                <a:spcPct val="100000"/>
              </a:lnSpc>
              <a:buNone/>
              <a:defRPr sz="180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dirty="0"/>
          </a:p>
        </p:txBody>
      </p:sp>
      <p:sp>
        <p:nvSpPr>
          <p:cNvPr id="11" name="Title 10"/>
          <p:cNvSpPr>
            <a:spLocks noGrp="1"/>
          </p:cNvSpPr>
          <p:nvPr>
            <p:ph type="title" hasCustomPrompt="1"/>
          </p:nvPr>
        </p:nvSpPr>
        <p:spPr>
          <a:xfrm>
            <a:off x="5268035" y="1343025"/>
            <a:ext cx="6923965" cy="3848100"/>
          </a:xfrm>
          <a:solidFill>
            <a:schemeClr val="tx1">
              <a:alpha val="75000"/>
            </a:schemeClr>
          </a:solidFill>
        </p:spPr>
        <p:txBody>
          <a:bodyPr lIns="180000" anchor="ctr">
            <a:normAutofit/>
          </a:bodyPr>
          <a:lstStyle>
            <a:lvl1pPr>
              <a:defRPr>
                <a:solidFill>
                  <a:schemeClr val="bg1"/>
                </a:solidFill>
              </a:defRPr>
            </a:lvl1pPr>
          </a:lstStyle>
          <a:p>
            <a:r>
              <a:rPr lang="en-US" dirty="0" smtClean="0"/>
              <a:t>Presentation</a:t>
            </a:r>
            <a:r>
              <a:rPr lang="en-US" baseline="0" dirty="0" smtClean="0"/>
              <a:t/>
            </a:r>
            <a:br>
              <a:rPr lang="en-US" baseline="0" dirty="0" smtClean="0"/>
            </a:br>
            <a:r>
              <a:rPr lang="en-AU" baseline="0" dirty="0" smtClean="0"/>
              <a:t>Title with Optional Background Image</a:t>
            </a: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a:effectLst/>
        </p:spPr>
      </p:pic>
      <p:sp>
        <p:nvSpPr>
          <p:cNvPr id="4" name="Footer Placeholder 3"/>
          <p:cNvSpPr>
            <a:spLocks noGrp="1"/>
          </p:cNvSpPr>
          <p:nvPr>
            <p:ph type="ftr" sz="quarter" idx="11"/>
          </p:nvPr>
        </p:nvSpPr>
        <p:spPr/>
        <p:txBody>
          <a:bodyPr/>
          <a:lstStyle/>
          <a:p>
            <a:r>
              <a:rPr lang="en-AU" smtClean="0"/>
              <a:t>Join the Conversation #TwitterTag @AdamCogan</a:t>
            </a:r>
            <a:endParaRPr lang="en-US" dirty="0"/>
          </a:p>
        </p:txBody>
      </p:sp>
    </p:spTree>
    <p:extLst>
      <p:ext uri="{BB962C8B-B14F-4D97-AF65-F5344CB8AC3E}">
        <p14:creationId xmlns:p14="http://schemas.microsoft.com/office/powerpoint/2010/main" val="387113773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with Video">
    <p:spTree>
      <p:nvGrpSpPr>
        <p:cNvPr id="1" name=""/>
        <p:cNvGrpSpPr/>
        <p:nvPr/>
      </p:nvGrpSpPr>
      <p:grpSpPr>
        <a:xfrm>
          <a:off x="0" y="0"/>
          <a:ext cx="0" cy="0"/>
          <a:chOff x="0" y="0"/>
          <a:chExt cx="0" cy="0"/>
        </a:xfrm>
      </p:grpSpPr>
      <p:pic>
        <p:nvPicPr>
          <p:cNvPr id="5" name="Black_lines_v03">
            <a:hlinkClick r:id="" action="ppaction://media"/>
          </p:cNvPr>
          <p:cNvPicPr>
            <a:picLocks noChangeAspect="1"/>
          </p:cNvPicPr>
          <p:nvPr userDrawn="1">
            <a:videoFile r:link="rId2"/>
            <p:extLst>
              <p:ext uri="{DAA4B4D4-6D71-4841-9C94-3DE7FCFB9230}">
                <p14:media xmlns:p14="http://schemas.microsoft.com/office/powerpoint/2010/main" r:embed="rId1">
                  <p14:fade in="1000" out="500"/>
                </p14:media>
              </p:ext>
            </p:extLst>
          </p:nvPr>
        </p:nvPicPr>
        <p:blipFill>
          <a:blip r:embed="rId4"/>
          <a:stretch>
            <a:fillRect/>
          </a:stretch>
        </p:blipFill>
        <p:spPr>
          <a:xfrm>
            <a:off x="0" y="63500"/>
            <a:ext cx="12192000" cy="6858000"/>
          </a:xfrm>
          <a:prstGeom prst="rect">
            <a:avLst/>
          </a:prstGeom>
        </p:spPr>
      </p:pic>
      <p:sp>
        <p:nvSpPr>
          <p:cNvPr id="3" name="Subtitle 2"/>
          <p:cNvSpPr>
            <a:spLocks noGrp="1"/>
          </p:cNvSpPr>
          <p:nvPr>
            <p:ph type="subTitle" idx="1"/>
          </p:nvPr>
        </p:nvSpPr>
        <p:spPr>
          <a:xfrm>
            <a:off x="5268035" y="5355458"/>
            <a:ext cx="6923965" cy="552972"/>
          </a:xfrm>
          <a:solidFill>
            <a:schemeClr val="tx1">
              <a:alpha val="75000"/>
            </a:schemeClr>
          </a:solidFill>
        </p:spPr>
        <p:txBody>
          <a:bodyPr lIns="180000" tIns="90000" rIns="180000" bIns="90000" anchor="ctr">
            <a:normAutofit/>
          </a:bodyPr>
          <a:lstStyle>
            <a:lvl1pPr marL="0" indent="0" algn="l">
              <a:lnSpc>
                <a:spcPct val="100000"/>
              </a:lnSpc>
              <a:buNone/>
              <a:defRPr sz="180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dirty="0"/>
          </a:p>
        </p:txBody>
      </p:sp>
      <p:sp>
        <p:nvSpPr>
          <p:cNvPr id="2" name="Title 1"/>
          <p:cNvSpPr>
            <a:spLocks noGrp="1"/>
          </p:cNvSpPr>
          <p:nvPr>
            <p:ph type="title" hasCustomPrompt="1"/>
          </p:nvPr>
        </p:nvSpPr>
        <p:spPr>
          <a:xfrm>
            <a:off x="5268035" y="1343025"/>
            <a:ext cx="6923965" cy="3848100"/>
          </a:xfrm>
          <a:solidFill>
            <a:schemeClr val="tx1">
              <a:alpha val="75000"/>
            </a:schemeClr>
          </a:solidFill>
        </p:spPr>
        <p:txBody>
          <a:bodyPr lIns="180000" anchor="ctr">
            <a:normAutofit/>
          </a:bodyPr>
          <a:lstStyle>
            <a:lvl1pPr>
              <a:defRPr>
                <a:solidFill>
                  <a:schemeClr val="bg1"/>
                </a:solidFill>
              </a:defRPr>
            </a:lvl1pPr>
          </a:lstStyle>
          <a:p>
            <a:r>
              <a:rPr lang="en-US" dirty="0" smtClean="0"/>
              <a:t>Presentation</a:t>
            </a:r>
            <a:r>
              <a:rPr lang="en-US" baseline="0" dirty="0" smtClean="0"/>
              <a:t/>
            </a:r>
            <a:br>
              <a:rPr lang="en-US" baseline="0" dirty="0" smtClean="0"/>
            </a:br>
            <a:r>
              <a:rPr lang="en-AU" baseline="0" dirty="0" smtClean="0"/>
              <a:t>Title with Video</a:t>
            </a:r>
            <a:endParaRPr lang="en-US" dirty="0"/>
          </a:p>
        </p:txBody>
      </p:sp>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a:effectLst/>
        </p:spPr>
      </p:pic>
      <p:sp>
        <p:nvSpPr>
          <p:cNvPr id="6" name="Footer Placeholder 5"/>
          <p:cNvSpPr>
            <a:spLocks noGrp="1"/>
          </p:cNvSpPr>
          <p:nvPr>
            <p:ph type="ftr" sz="quarter" idx="10"/>
          </p:nvPr>
        </p:nvSpPr>
        <p:spPr/>
        <p:txBody>
          <a:bodyPr/>
          <a:lstStyle/>
          <a:p>
            <a:r>
              <a:rPr lang="en-AU" smtClean="0"/>
              <a:t>Join the Conversation #TwitterTag @AdamCogan</a:t>
            </a:r>
            <a:endParaRPr lang="en-US" dirty="0"/>
          </a:p>
        </p:txBody>
      </p:sp>
    </p:spTree>
    <p:extLst>
      <p:ext uri="{BB962C8B-B14F-4D97-AF65-F5344CB8AC3E}">
        <p14:creationId xmlns:p14="http://schemas.microsoft.com/office/powerpoint/2010/main" val="1166800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3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esenter Nam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5268036" y="1690688"/>
            <a:ext cx="6171061" cy="610035"/>
          </a:xfrm>
          <a:noFill/>
        </p:spPr>
        <p:txBody>
          <a:bodyPr lIns="180000" tIns="90000" rIns="180000" bIns="90000" anchor="t">
            <a:normAutofit/>
          </a:bodyPr>
          <a:lstStyle>
            <a:lvl1pPr marL="0" indent="0" algn="l">
              <a:lnSpc>
                <a:spcPct val="100000"/>
              </a:lnSpc>
              <a:buNone/>
              <a:defRPr sz="18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Credentials, qualifications, </a:t>
            </a:r>
            <a:r>
              <a:rPr lang="en-US" dirty="0" err="1" smtClean="0"/>
              <a:t>etc</a:t>
            </a:r>
            <a:endParaRPr lang="en-AU"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
        <p:nvSpPr>
          <p:cNvPr id="10" name="Picture Placeholder 4"/>
          <p:cNvSpPr>
            <a:spLocks noGrp="1"/>
          </p:cNvSpPr>
          <p:nvPr>
            <p:ph type="pic" sz="quarter" idx="13"/>
          </p:nvPr>
        </p:nvSpPr>
        <p:spPr>
          <a:xfrm>
            <a:off x="0" y="54592"/>
            <a:ext cx="5095876" cy="6803408"/>
          </a:xfrm>
          <a:solidFill>
            <a:schemeClr val="tx1">
              <a:lumMod val="65000"/>
              <a:lumOff val="35000"/>
            </a:schemeClr>
          </a:solidFill>
        </p:spPr>
        <p:txBody>
          <a:bodyPr/>
          <a:lstStyle>
            <a:lvl1pPr marL="0" indent="0">
              <a:buNone/>
              <a:defRPr/>
            </a:lvl1pPr>
          </a:lstStyle>
          <a:p>
            <a:r>
              <a:rPr lang="en-US" smtClean="0"/>
              <a:t>Click icon to add picture</a:t>
            </a:r>
            <a:endParaRPr lang="en-US" dirty="0"/>
          </a:p>
        </p:txBody>
      </p:sp>
      <p:sp>
        <p:nvSpPr>
          <p:cNvPr id="4" name="Title 3"/>
          <p:cNvSpPr>
            <a:spLocks noGrp="1"/>
          </p:cNvSpPr>
          <p:nvPr>
            <p:ph type="title"/>
          </p:nvPr>
        </p:nvSpPr>
        <p:spPr>
          <a:xfrm>
            <a:off x="5268037" y="368968"/>
            <a:ext cx="6171060" cy="1321720"/>
          </a:xfrm>
        </p:spPr>
        <p:txBody>
          <a:bodyPr/>
          <a:lstStyle/>
          <a:p>
            <a:r>
              <a:rPr lang="en-US" smtClean="0"/>
              <a:t>Click to edit Master title style</a:t>
            </a:r>
            <a:endParaRPr lang="en-US"/>
          </a:p>
        </p:txBody>
      </p:sp>
      <p:sp>
        <p:nvSpPr>
          <p:cNvPr id="8" name="Text Placeholder 7"/>
          <p:cNvSpPr>
            <a:spLocks noGrp="1"/>
          </p:cNvSpPr>
          <p:nvPr>
            <p:ph type="body" sz="quarter" idx="15"/>
          </p:nvPr>
        </p:nvSpPr>
        <p:spPr>
          <a:xfrm>
            <a:off x="5267325" y="2300724"/>
            <a:ext cx="6171773" cy="3947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Footer Placeholder 1"/>
          <p:cNvSpPr>
            <a:spLocks noGrp="1"/>
          </p:cNvSpPr>
          <p:nvPr>
            <p:ph type="ftr" sz="quarter" idx="16"/>
          </p:nvPr>
        </p:nvSpPr>
        <p:spPr>
          <a:xfrm>
            <a:off x="5267324" y="6356350"/>
            <a:ext cx="6171773" cy="365125"/>
          </a:xfrm>
        </p:spPr>
        <p:txBody>
          <a:bodyPr/>
          <a:lstStyle>
            <a:lvl1pPr algn="l">
              <a:defRPr/>
            </a:lvl1pPr>
          </a:lstStyle>
          <a:p>
            <a:r>
              <a:rPr lang="en-AU" smtClean="0"/>
              <a:t>Join the Conversation #TwitterTag @AdamCogan</a:t>
            </a:r>
            <a:endParaRPr lang="en-US" dirty="0"/>
          </a:p>
        </p:txBody>
      </p:sp>
    </p:spTree>
    <p:extLst>
      <p:ext uri="{BB962C8B-B14F-4D97-AF65-F5344CB8AC3E}">
        <p14:creationId xmlns:p14="http://schemas.microsoft.com/office/powerpoint/2010/main" val="185796085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Image">
    <p:spTree>
      <p:nvGrpSpPr>
        <p:cNvPr id="1" name=""/>
        <p:cNvGrpSpPr/>
        <p:nvPr/>
      </p:nvGrpSpPr>
      <p:grpSpPr>
        <a:xfrm>
          <a:off x="0" y="0"/>
          <a:ext cx="0" cy="0"/>
          <a:chOff x="0" y="0"/>
          <a:chExt cx="0" cy="0"/>
        </a:xfrm>
      </p:grpSpPr>
      <p:sp>
        <p:nvSpPr>
          <p:cNvPr id="4" name="Picture Placeholder 4"/>
          <p:cNvSpPr>
            <a:spLocks noGrp="1"/>
          </p:cNvSpPr>
          <p:nvPr>
            <p:ph type="pic" sz="quarter" idx="11"/>
          </p:nvPr>
        </p:nvSpPr>
        <p:spPr>
          <a:xfrm>
            <a:off x="0" y="54592"/>
            <a:ext cx="5095876" cy="6803408"/>
          </a:xfrm>
          <a:solidFill>
            <a:schemeClr val="tx1">
              <a:lumMod val="65000"/>
              <a:lumOff val="35000"/>
            </a:schemeClr>
          </a:solidFill>
        </p:spPr>
        <p:txBody>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68036" y="368968"/>
            <a:ext cx="6171061" cy="1321720"/>
          </a:xfrm>
        </p:spPr>
        <p:txBody>
          <a:bodyPr/>
          <a:lstStyle/>
          <a:p>
            <a:r>
              <a:rPr lang="en-US" smtClean="0"/>
              <a:t>Click to edit Master title style</a:t>
            </a:r>
            <a:endParaRPr lang="en-US" dirty="0"/>
          </a:p>
        </p:txBody>
      </p:sp>
      <p:sp>
        <p:nvSpPr>
          <p:cNvPr id="8" name="Text Placeholder 7"/>
          <p:cNvSpPr>
            <a:spLocks noGrp="1"/>
          </p:cNvSpPr>
          <p:nvPr>
            <p:ph type="body" sz="quarter" idx="14"/>
          </p:nvPr>
        </p:nvSpPr>
        <p:spPr>
          <a:xfrm>
            <a:off x="5267325" y="1828800"/>
            <a:ext cx="6171773" cy="4419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Footer Placeholder 1"/>
          <p:cNvSpPr>
            <a:spLocks noGrp="1"/>
          </p:cNvSpPr>
          <p:nvPr>
            <p:ph type="ftr" sz="quarter" idx="15"/>
          </p:nvPr>
        </p:nvSpPr>
        <p:spPr>
          <a:xfrm>
            <a:off x="5267324" y="6356350"/>
            <a:ext cx="6171773" cy="365125"/>
          </a:xfrm>
        </p:spPr>
        <p:txBody>
          <a:bodyPr/>
          <a:lstStyle/>
          <a:p>
            <a:r>
              <a:rPr lang="en-AU" smtClean="0"/>
              <a:t>Join the Conversation #TwitterTag @AdamCogan</a:t>
            </a:r>
            <a:endParaRPr lang="en-US" dirty="0"/>
          </a:p>
        </p:txBody>
      </p:sp>
    </p:spTree>
    <p:extLst>
      <p:ext uri="{BB962C8B-B14F-4D97-AF65-F5344CB8AC3E}">
        <p14:creationId xmlns:p14="http://schemas.microsoft.com/office/powerpoint/2010/main" val="36771530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39" name="Picture Placeholder 4"/>
          <p:cNvSpPr>
            <a:spLocks noGrp="1"/>
          </p:cNvSpPr>
          <p:nvPr>
            <p:ph type="pic" sz="quarter" idx="11"/>
          </p:nvPr>
        </p:nvSpPr>
        <p:spPr>
          <a:xfrm>
            <a:off x="0" y="54592"/>
            <a:ext cx="12192000" cy="6803408"/>
          </a:xfrm>
          <a:noFill/>
        </p:spPr>
        <p:txBody>
          <a:bodyPr/>
          <a:lstStyle>
            <a:lvl1pPr marL="0" indent="0">
              <a:buNone/>
              <a:defRPr/>
            </a:lvl1pPr>
          </a:lstStyle>
          <a:p>
            <a:r>
              <a:rPr lang="en-US" smtClean="0"/>
              <a:t>Click icon to add picture</a:t>
            </a:r>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
        <p:nvSpPr>
          <p:cNvPr id="3" name="Subtitle 2"/>
          <p:cNvSpPr>
            <a:spLocks noGrp="1"/>
          </p:cNvSpPr>
          <p:nvPr>
            <p:ph type="subTitle" idx="1" hasCustomPrompt="1"/>
          </p:nvPr>
        </p:nvSpPr>
        <p:spPr>
          <a:xfrm>
            <a:off x="5268296" y="1080174"/>
            <a:ext cx="6923690" cy="703713"/>
          </a:xfrm>
          <a:solidFill>
            <a:schemeClr val="tx1">
              <a:alpha val="75000"/>
            </a:schemeClr>
          </a:solidFill>
        </p:spPr>
        <p:txBody>
          <a:bodyPr wrap="square" lIns="180000" rIns="180000" anchor="ctr">
            <a:normAutofit/>
          </a:bodyPr>
          <a:lstStyle>
            <a:lvl1pPr marL="0" indent="0" algn="l">
              <a:lnSpc>
                <a:spcPct val="100000"/>
              </a:lnSpc>
              <a:buNone/>
              <a:defRPr sz="180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Item #1</a:t>
            </a:r>
            <a:endParaRPr lang="en-AU" dirty="0"/>
          </a:p>
        </p:txBody>
      </p:sp>
      <p:sp>
        <p:nvSpPr>
          <p:cNvPr id="30" name="Text Placeholder 29"/>
          <p:cNvSpPr>
            <a:spLocks noGrp="1"/>
          </p:cNvSpPr>
          <p:nvPr>
            <p:ph type="body" sz="quarter" idx="15" hasCustomPrompt="1"/>
          </p:nvPr>
        </p:nvSpPr>
        <p:spPr>
          <a:xfrm>
            <a:off x="5268296" y="3576416"/>
            <a:ext cx="6923689" cy="703713"/>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AU" dirty="0" smtClean="0"/>
              <a:t>Item #4</a:t>
            </a:r>
            <a:endParaRPr lang="en-US" dirty="0"/>
          </a:p>
        </p:txBody>
      </p:sp>
      <p:sp>
        <p:nvSpPr>
          <p:cNvPr id="34" name="Text Placeholder 33"/>
          <p:cNvSpPr>
            <a:spLocks noGrp="1"/>
          </p:cNvSpPr>
          <p:nvPr>
            <p:ph type="body" sz="quarter" idx="17" hasCustomPrompt="1"/>
          </p:nvPr>
        </p:nvSpPr>
        <p:spPr>
          <a:xfrm>
            <a:off x="5268036" y="2744336"/>
            <a:ext cx="6923964"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US" dirty="0" smtClean="0"/>
              <a:t>Item #3</a:t>
            </a:r>
            <a:endParaRPr lang="en-US" dirty="0"/>
          </a:p>
        </p:txBody>
      </p:sp>
      <p:sp>
        <p:nvSpPr>
          <p:cNvPr id="36" name="Text Placeholder 35"/>
          <p:cNvSpPr>
            <a:spLocks noGrp="1"/>
          </p:cNvSpPr>
          <p:nvPr>
            <p:ph type="body" sz="quarter" idx="18" hasCustomPrompt="1"/>
          </p:nvPr>
        </p:nvSpPr>
        <p:spPr>
          <a:xfrm>
            <a:off x="5268036" y="4408497"/>
            <a:ext cx="6923964"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AU" dirty="0" smtClean="0"/>
              <a:t>Item #5</a:t>
            </a:r>
            <a:endParaRPr lang="en-US" dirty="0"/>
          </a:p>
        </p:txBody>
      </p:sp>
      <p:sp>
        <p:nvSpPr>
          <p:cNvPr id="38" name="Text Placeholder 37"/>
          <p:cNvSpPr>
            <a:spLocks noGrp="1"/>
          </p:cNvSpPr>
          <p:nvPr>
            <p:ph type="body" sz="quarter" idx="19" hasCustomPrompt="1"/>
          </p:nvPr>
        </p:nvSpPr>
        <p:spPr>
          <a:xfrm>
            <a:off x="5268034" y="5240577"/>
            <a:ext cx="6923965" cy="703712"/>
          </a:xfrm>
          <a:solidFill>
            <a:schemeClr val="tx1">
              <a:alpha val="75000"/>
            </a:schemeClr>
          </a:solidFill>
        </p:spPr>
        <p:txBody>
          <a:bodyPr wrap="square" lIns="180000" rIns="180000" anchor="ctr">
            <a:normAutofit/>
          </a:bodyPr>
          <a:lstStyle>
            <a:lvl1pPr marL="0" indent="0">
              <a:lnSpc>
                <a:spcPct val="100000"/>
              </a:lnSpc>
              <a:buNone/>
              <a:defRPr sz="1800">
                <a:solidFill>
                  <a:schemeClr val="bg1"/>
                </a:solidFill>
              </a:defRPr>
            </a:lvl1pPr>
          </a:lstStyle>
          <a:p>
            <a:pPr lvl="0"/>
            <a:r>
              <a:rPr lang="en-US" dirty="0" smtClean="0"/>
              <a:t>Item #6</a:t>
            </a:r>
            <a:endParaRPr lang="en-US" dirty="0"/>
          </a:p>
        </p:txBody>
      </p:sp>
      <p:sp>
        <p:nvSpPr>
          <p:cNvPr id="10" name="Text Placeholder 9"/>
          <p:cNvSpPr>
            <a:spLocks noGrp="1"/>
          </p:cNvSpPr>
          <p:nvPr>
            <p:ph type="body" sz="quarter" idx="20" hasCustomPrompt="1"/>
          </p:nvPr>
        </p:nvSpPr>
        <p:spPr>
          <a:xfrm>
            <a:off x="5268035" y="1912255"/>
            <a:ext cx="6923964" cy="703712"/>
          </a:xfrm>
          <a:solidFill>
            <a:schemeClr val="tx1">
              <a:alpha val="75000"/>
            </a:schemeClr>
          </a:solidFill>
        </p:spPr>
        <p:txBody>
          <a:bodyPr lIns="180000" rIns="180000" anchor="ctr" anchorCtr="0">
            <a:normAutofit/>
          </a:bodyPr>
          <a:lstStyle>
            <a:lvl1pPr marL="0" indent="0">
              <a:buNone/>
              <a:defRPr sz="1800" baseline="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AU" dirty="0" smtClean="0"/>
              <a:t>Item #2</a:t>
            </a:r>
            <a:endParaRPr lang="en-US" dirty="0"/>
          </a:p>
        </p:txBody>
      </p:sp>
      <p:sp>
        <p:nvSpPr>
          <p:cNvPr id="4" name="Title 3"/>
          <p:cNvSpPr>
            <a:spLocks noGrp="1"/>
          </p:cNvSpPr>
          <p:nvPr>
            <p:ph type="title"/>
          </p:nvPr>
        </p:nvSpPr>
        <p:spPr>
          <a:xfrm>
            <a:off x="752902" y="682790"/>
            <a:ext cx="4342975" cy="5689600"/>
          </a:xfrm>
        </p:spPr>
        <p:txBody>
          <a:bodyPr anchor="ctr"/>
          <a:lstStyle/>
          <a:p>
            <a:r>
              <a:rPr lang="en-US" smtClean="0"/>
              <a:t>Click to edit Master title style</a:t>
            </a:r>
            <a:endParaRPr lang="en-US" dirty="0"/>
          </a:p>
        </p:txBody>
      </p:sp>
    </p:spTree>
    <p:extLst>
      <p:ext uri="{BB962C8B-B14F-4D97-AF65-F5344CB8AC3E}">
        <p14:creationId xmlns:p14="http://schemas.microsoft.com/office/powerpoint/2010/main" val="296584905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0">
            <a:alphaModFix amt="75000"/>
            <a:lum/>
          </a:blip>
          <a:srcRect/>
          <a:stretch>
            <a:fillRect t="-3000" b="-3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2903" y="367380"/>
            <a:ext cx="10686196" cy="1321720"/>
          </a:xfrm>
          <a:prstGeom prst="rect">
            <a:avLst/>
          </a:prstGeom>
          <a:noFill/>
          <a:effectLst/>
        </p:spPr>
        <p:txBody>
          <a:bodyPr vert="horz" lIns="180000" tIns="46800" rIns="180000" bIns="46800" rtlCol="0" anchor="b">
            <a:normAutofit/>
          </a:bodyPr>
          <a:lstStyle/>
          <a:p>
            <a:r>
              <a:rPr lang="en-US" smtClean="0"/>
              <a:t>Click to edit Master title style</a:t>
            </a:r>
            <a:endParaRPr lang="en-AU" dirty="0"/>
          </a:p>
        </p:txBody>
      </p:sp>
      <p:sp>
        <p:nvSpPr>
          <p:cNvPr id="3" name="Text Placeholder 2"/>
          <p:cNvSpPr>
            <a:spLocks noGrp="1"/>
          </p:cNvSpPr>
          <p:nvPr>
            <p:ph type="body" idx="1"/>
          </p:nvPr>
        </p:nvSpPr>
        <p:spPr>
          <a:xfrm>
            <a:off x="752902" y="1825625"/>
            <a:ext cx="10686196" cy="4394200"/>
          </a:xfrm>
          <a:prstGeom prst="rect">
            <a:avLst/>
          </a:prstGeom>
        </p:spPr>
        <p:txBody>
          <a:bodyPr vert="horz" lIns="180000" tIns="46800" rIns="180000" bIns="4680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0" name="Rectangle 19"/>
          <p:cNvSpPr/>
          <p:nvPr userDrawn="1"/>
        </p:nvSpPr>
        <p:spPr>
          <a:xfrm>
            <a:off x="0" y="0"/>
            <a:ext cx="12192000" cy="54590"/>
          </a:xfrm>
          <a:prstGeom prst="rect">
            <a:avLst/>
          </a:prstGeom>
          <a:solidFill>
            <a:srgbClr val="CC4141"/>
          </a:solidFill>
          <a:ln>
            <a:noFill/>
          </a:ln>
          <a:effectLst>
            <a:outerShdw blurRad="12700" dist="12700" dir="5400000" algn="t"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3"/>
          </p:nvPr>
        </p:nvSpPr>
        <p:spPr>
          <a:xfrm>
            <a:off x="752902" y="6356350"/>
            <a:ext cx="10686196" cy="365125"/>
          </a:xfrm>
          <a:prstGeom prst="rect">
            <a:avLst/>
          </a:prstGeom>
        </p:spPr>
        <p:txBody>
          <a:bodyPr vert="horz" lIns="91440" tIns="45720" rIns="91440" bIns="45720" rtlCol="0" anchor="ctr"/>
          <a:lstStyle>
            <a:lvl1pPr algn="ctr">
              <a:defRPr sz="1200">
                <a:solidFill>
                  <a:schemeClr val="tx1"/>
                </a:solidFill>
              </a:defRPr>
            </a:lvl1pPr>
          </a:lstStyle>
          <a:p>
            <a:r>
              <a:rPr lang="en-AU" smtClean="0"/>
              <a:t>Join the Conversation #TwitterTag @AdamCogan</a:t>
            </a:r>
            <a:endParaRPr lang="en-US" dirty="0"/>
          </a:p>
        </p:txBody>
      </p:sp>
    </p:spTree>
    <p:extLst>
      <p:ext uri="{BB962C8B-B14F-4D97-AF65-F5344CB8AC3E}">
        <p14:creationId xmlns:p14="http://schemas.microsoft.com/office/powerpoint/2010/main" val="1106139177"/>
      </p:ext>
    </p:extLst>
  </p:cSld>
  <p:clrMap bg1="lt1" tx1="dk1" bg2="lt2" tx2="dk2" accent1="accent1" accent2="accent2" accent3="accent3" accent4="accent4" accent5="accent5" accent6="accent6" hlink="hlink" folHlink="folHlink"/>
  <p:sldLayoutIdLst>
    <p:sldLayoutId id="2147483677" r:id="rId1"/>
    <p:sldLayoutId id="2147483721" r:id="rId2"/>
    <p:sldLayoutId id="2147483678" r:id="rId3"/>
    <p:sldLayoutId id="2147483679" r:id="rId4"/>
    <p:sldLayoutId id="2147483664" r:id="rId5"/>
    <p:sldLayoutId id="2147483680" r:id="rId6"/>
    <p:sldLayoutId id="2147483672" r:id="rId7"/>
    <p:sldLayoutId id="2147483682" r:id="rId8"/>
    <p:sldLayoutId id="2147483673" r:id="rId9"/>
    <p:sldLayoutId id="2147483667" r:id="rId10"/>
    <p:sldLayoutId id="2147483669" r:id="rId11"/>
    <p:sldLayoutId id="2147483674" r:id="rId12"/>
    <p:sldLayoutId id="2147483676" r:id="rId13"/>
    <p:sldLayoutId id="2147483675" r:id="rId14"/>
    <p:sldLayoutId id="2147483699" r:id="rId15"/>
    <p:sldLayoutId id="2147483701" r:id="rId16"/>
    <p:sldLayoutId id="2147483700" r:id="rId17"/>
    <p:sldLayoutId id="2147483726" r:id="rId18"/>
  </p:sldLayoutIdLst>
  <p:timing>
    <p:tnLst>
      <p:par>
        <p:cTn id="1" dur="indefinite" restart="never" nodeType="tmRoot"/>
      </p:par>
    </p:tnLst>
  </p:timing>
  <p:hf sldNum="0" hdr="0" dt="0"/>
  <p:txStyles>
    <p:titleStyle>
      <a:lvl1pPr algn="l" defTabSz="914400" rtl="0" eaLnBrk="1" latinLnBrk="0" hangingPunct="1">
        <a:lnSpc>
          <a:spcPct val="100000"/>
        </a:lnSpc>
        <a:spcBef>
          <a:spcPct val="0"/>
        </a:spcBef>
        <a:buNone/>
        <a:defRPr sz="48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p:titleStyle>
    <p:bodyStyle>
      <a:lvl1pPr marL="0" indent="0" algn="l" defTabSz="914400" rtl="0" eaLnBrk="1" latinLnBrk="0" hangingPunct="1">
        <a:lnSpc>
          <a:spcPct val="150000"/>
        </a:lnSpc>
        <a:spcBef>
          <a:spcPts val="1000"/>
        </a:spcBef>
        <a:buFont typeface="Arial" panose="020B0604020202020204" pitchFamily="34" charset="0"/>
        <a:buNone/>
        <a:defRPr sz="32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l" defTabSz="914400" rtl="0" eaLnBrk="1" latinLnBrk="0" hangingPunct="1">
        <a:lnSpc>
          <a:spcPct val="150000"/>
        </a:lnSpc>
        <a:spcBef>
          <a:spcPts val="500"/>
        </a:spcBef>
        <a:buFont typeface="Arial" panose="020B0604020202020204" pitchFamily="34" charset="0"/>
        <a:buNone/>
        <a:defRPr sz="24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371600" indent="0" algn="l" defTabSz="914400" rtl="0" eaLnBrk="1" latinLnBrk="0" hangingPunct="1">
        <a:lnSpc>
          <a:spcPct val="150000"/>
        </a:lnSpc>
        <a:spcBef>
          <a:spcPts val="500"/>
        </a:spcBef>
        <a:buFont typeface="Arial" panose="020B0604020202020204" pitchFamily="34" charset="0"/>
        <a:buNone/>
        <a:defRPr sz="14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828800" indent="0" algn="l" defTabSz="914400" rtl="0" eaLnBrk="1" latinLnBrk="0" hangingPunct="1">
        <a:lnSpc>
          <a:spcPct val="150000"/>
        </a:lnSpc>
        <a:spcBef>
          <a:spcPts val="500"/>
        </a:spcBef>
        <a:buFont typeface="Arial" panose="020B0604020202020204" pitchFamily="34" charset="0"/>
        <a:buNone/>
        <a:defRPr sz="12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57.jp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hyperlink" Target="mailto:info@ssw.com.au" TargetMode="Externa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body" sz="quarter" idx="4294967295"/>
          </p:nvPr>
        </p:nvSpPr>
        <p:spPr>
          <a:xfrm>
            <a:off x="752902" y="436728"/>
            <a:ext cx="10686197" cy="5940327"/>
          </a:xfrm>
        </p:spPr>
        <p:txBody>
          <a:bodyPr anchor="b"/>
          <a:lstStyle/>
          <a:p>
            <a:pPr algn="ctr"/>
            <a:endParaRPr lang="en-AU" sz="1800" dirty="0" smtClean="0"/>
          </a:p>
          <a:p>
            <a:pPr algn="ctr"/>
            <a:r>
              <a:rPr lang="en-AU" sz="2400" dirty="0" smtClean="0"/>
              <a:t>Enterprise Software Development</a:t>
            </a:r>
            <a:endParaRPr lang="en-AU" sz="1800" dirty="0"/>
          </a:p>
          <a:p>
            <a:pPr algn="ctr"/>
            <a:endParaRPr lang="en-AU" sz="1800" dirty="0" smtClean="0"/>
          </a:p>
          <a:p>
            <a:pPr algn="ctr"/>
            <a:endParaRPr lang="en-AU" sz="1800" dirty="0"/>
          </a:p>
          <a:p>
            <a:pPr algn="ctr"/>
            <a:endParaRPr lang="en-AU" sz="1800" dirty="0"/>
          </a:p>
        </p:txBody>
      </p:sp>
      <p:sp>
        <p:nvSpPr>
          <p:cNvPr id="3" name="Subtitle 12"/>
          <p:cNvSpPr txBox="1">
            <a:spLocks/>
          </p:cNvSpPr>
          <p:nvPr/>
        </p:nvSpPr>
        <p:spPr>
          <a:xfrm>
            <a:off x="2727064" y="4365755"/>
            <a:ext cx="6571129" cy="552972"/>
          </a:xfrm>
          <a:prstGeom prst="rect">
            <a:avLst/>
          </a:prstGeom>
        </p:spPr>
        <p:txBody>
          <a:bodyPr/>
          <a:lstStyle>
            <a:lvl1pPr marL="228600" indent="-228600" algn="l" defTabSz="914400" rtl="0" eaLnBrk="1" latinLnBrk="0" hangingPunct="1">
              <a:lnSpc>
                <a:spcPct val="150000"/>
              </a:lnSpc>
              <a:spcBef>
                <a:spcPts val="1000"/>
              </a:spcBef>
              <a:buFont typeface="Arial" panose="020B0604020202020204" pitchFamily="34" charset="0"/>
              <a:buChar char="•"/>
              <a:defRPr sz="32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165" y="2143040"/>
            <a:ext cx="3415748" cy="1818886"/>
          </a:xfrm>
          <a:prstGeom prst="rect">
            <a:avLst/>
          </a:prstGeom>
        </p:spPr>
      </p:pic>
    </p:spTree>
    <p:extLst>
      <p:ext uri="{BB962C8B-B14F-4D97-AF65-F5344CB8AC3E}">
        <p14:creationId xmlns:p14="http://schemas.microsoft.com/office/powerpoint/2010/main" val="30679593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en-AU" dirty="0" smtClean="0"/>
              <a:t>Mobile apps</a:t>
            </a:r>
            <a:endParaRPr lang="en-AU" dirty="0"/>
          </a:p>
        </p:txBody>
      </p:sp>
      <p:sp>
        <p:nvSpPr>
          <p:cNvPr id="12" name="Text Placeholder 11"/>
          <p:cNvSpPr>
            <a:spLocks noGrp="1"/>
          </p:cNvSpPr>
          <p:nvPr>
            <p:ph type="body" sz="quarter" idx="15"/>
          </p:nvPr>
        </p:nvSpPr>
        <p:spPr>
          <a:xfrm>
            <a:off x="752902" y="1828801"/>
            <a:ext cx="5487477" cy="4391024"/>
          </a:xfrm>
          <a:prstGeom prst="rect">
            <a:avLst/>
          </a:prstGeom>
        </p:spPr>
        <p:txBody>
          <a:bodyPr>
            <a:normAutofit fontScale="70000" lnSpcReduction="20000"/>
          </a:bodyPr>
          <a:lstStyle/>
          <a:p>
            <a:pPr marL="457200" indent="-457200">
              <a:buFont typeface="Arial" panose="020B0604020202020204" pitchFamily="34" charset="0"/>
              <a:buChar char="•"/>
            </a:pPr>
            <a:r>
              <a:rPr lang="en-AU" dirty="0" smtClean="0"/>
              <a:t>Native applications</a:t>
            </a:r>
          </a:p>
          <a:p>
            <a:pPr marL="457200" indent="-457200">
              <a:buFont typeface="Arial" panose="020B0604020202020204" pitchFamily="34" charset="0"/>
              <a:buChar char="•"/>
            </a:pPr>
            <a:r>
              <a:rPr lang="en-AU" dirty="0" smtClean="0"/>
              <a:t>Cross platform apps (</a:t>
            </a:r>
            <a:r>
              <a:rPr lang="en-AU" dirty="0" err="1" smtClean="0"/>
              <a:t>ios</a:t>
            </a:r>
            <a:r>
              <a:rPr lang="en-AU" dirty="0" smtClean="0"/>
              <a:t>, android, windows phone) </a:t>
            </a:r>
            <a:r>
              <a:rPr lang="en-AU" dirty="0"/>
              <a:t>via </a:t>
            </a:r>
            <a:r>
              <a:rPr lang="en-AU" dirty="0" err="1" smtClean="0"/>
              <a:t>xamarin</a:t>
            </a:r>
            <a:endParaRPr lang="en-AU" dirty="0" smtClean="0"/>
          </a:p>
          <a:p>
            <a:pPr marL="457200" indent="-457200">
              <a:buFont typeface="Arial" panose="020B0604020202020204" pitchFamily="34" charset="0"/>
              <a:buChar char="•"/>
            </a:pPr>
            <a:r>
              <a:rPr lang="en-AU" dirty="0" smtClean="0"/>
              <a:t>Responsive design web apps</a:t>
            </a:r>
          </a:p>
          <a:p>
            <a:pPr marL="457200" indent="-457200">
              <a:buFont typeface="Arial" panose="020B0604020202020204" pitchFamily="34" charset="0"/>
              <a:buChar char="•"/>
            </a:pPr>
            <a:r>
              <a:rPr lang="en-AU" dirty="0" smtClean="0"/>
              <a:t>Choosing the right platform and technologies to reach your audience</a:t>
            </a:r>
          </a:p>
          <a:p>
            <a:pPr marL="457200" indent="-457200">
              <a:buFont typeface="Arial" panose="020B0604020202020204" pitchFamily="34" charset="0"/>
              <a:buChar char="•"/>
            </a:pPr>
            <a:endParaRPr lang="en-AU" dirty="0" smtClean="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6096" y="2789492"/>
            <a:ext cx="5522618" cy="4523287"/>
          </a:xfrm>
          <a:prstGeom prst="rect">
            <a:avLst/>
          </a:prstGeom>
        </p:spPr>
      </p:pic>
    </p:spTree>
    <p:extLst>
      <p:ext uri="{BB962C8B-B14F-4D97-AF65-F5344CB8AC3E}">
        <p14:creationId xmlns:p14="http://schemas.microsoft.com/office/powerpoint/2010/main" val="7831780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AU" dirty="0" smtClean="0"/>
              <a:t>Intranets</a:t>
            </a:r>
            <a:endParaRPr lang="en-AU" dirty="0"/>
          </a:p>
        </p:txBody>
      </p:sp>
      <p:sp>
        <p:nvSpPr>
          <p:cNvPr id="12" name="Text Placeholder 11"/>
          <p:cNvSpPr>
            <a:spLocks noGrp="1"/>
          </p:cNvSpPr>
          <p:nvPr>
            <p:ph type="body" sz="quarter" idx="15"/>
          </p:nvPr>
        </p:nvSpPr>
        <p:spPr>
          <a:prstGeom prst="rect">
            <a:avLst/>
          </a:prstGeom>
        </p:spPr>
        <p:txBody>
          <a:bodyPr>
            <a:normAutofit fontScale="92500" lnSpcReduction="20000"/>
          </a:bodyPr>
          <a:lstStyle/>
          <a:p>
            <a:pPr marL="457200" indent="-457200">
              <a:buFont typeface="Arial" panose="020B0604020202020204" pitchFamily="34" charset="0"/>
              <a:buChar char="•"/>
            </a:pPr>
            <a:r>
              <a:rPr lang="en-AU" dirty="0" smtClean="0"/>
              <a:t>Collaboration</a:t>
            </a:r>
          </a:p>
          <a:p>
            <a:pPr marL="457200" indent="-457200">
              <a:buFont typeface="Arial" panose="020B0604020202020204" pitchFamily="34" charset="0"/>
              <a:buChar char="•"/>
            </a:pPr>
            <a:r>
              <a:rPr lang="en-AU" dirty="0" smtClean="0"/>
              <a:t>Document Management</a:t>
            </a:r>
          </a:p>
          <a:p>
            <a:pPr marL="457200" indent="-457200">
              <a:buFont typeface="Arial" panose="020B0604020202020204" pitchFamily="34" charset="0"/>
              <a:buChar char="•"/>
            </a:pPr>
            <a:r>
              <a:rPr lang="en-AU" dirty="0" smtClean="0"/>
              <a:t>Search</a:t>
            </a:r>
          </a:p>
          <a:p>
            <a:pPr marL="457200" indent="-457200">
              <a:buFont typeface="Arial" panose="020B0604020202020204" pitchFamily="34" charset="0"/>
              <a:buChar char="•"/>
            </a:pPr>
            <a:r>
              <a:rPr lang="en-AU" dirty="0" smtClean="0"/>
              <a:t>Calendars</a:t>
            </a:r>
          </a:p>
          <a:p>
            <a:pPr marL="457200" indent="-457200">
              <a:buFont typeface="Arial" panose="020B0604020202020204" pitchFamily="34" charset="0"/>
              <a:buChar char="•"/>
            </a:pPr>
            <a:r>
              <a:rPr lang="en-AU" dirty="0" smtClean="0"/>
              <a:t>Portals</a:t>
            </a:r>
          </a:p>
          <a:p>
            <a:pPr marL="457200" indent="-457200">
              <a:buFont typeface="Arial" panose="020B0604020202020204" pitchFamily="34" charset="0"/>
              <a:buChar char="•"/>
            </a:pPr>
            <a:r>
              <a:rPr lang="en-AU" dirty="0" smtClean="0"/>
              <a:t>Customising SharePoint to fit your specific needs</a:t>
            </a:r>
          </a:p>
        </p:txBody>
      </p:sp>
    </p:spTree>
    <p:extLst>
      <p:ext uri="{BB962C8B-B14F-4D97-AF65-F5344CB8AC3E}">
        <p14:creationId xmlns:p14="http://schemas.microsoft.com/office/powerpoint/2010/main" val="8707134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en-AU" dirty="0" smtClean="0"/>
              <a:t>Public Facing Web apps</a:t>
            </a:r>
            <a:endParaRPr lang="en-AU" dirty="0"/>
          </a:p>
        </p:txBody>
      </p:sp>
      <p:sp>
        <p:nvSpPr>
          <p:cNvPr id="12" name="Text Placeholder 11"/>
          <p:cNvSpPr>
            <a:spLocks noGrp="1"/>
          </p:cNvSpPr>
          <p:nvPr>
            <p:ph type="body" sz="quarter" idx="15"/>
          </p:nvPr>
        </p:nvSpPr>
        <p:spPr>
          <a:prstGeom prst="rect">
            <a:avLst/>
          </a:prstGeom>
        </p:spPr>
        <p:txBody>
          <a:bodyPr>
            <a:normAutofit fontScale="92500" lnSpcReduction="20000"/>
          </a:bodyPr>
          <a:lstStyle/>
          <a:p>
            <a:pPr marL="457200" indent="-457200">
              <a:buFont typeface="Arial" panose="020B0604020202020204" pitchFamily="34" charset="0"/>
              <a:buChar char="•"/>
            </a:pPr>
            <a:r>
              <a:rPr lang="en-AU" dirty="0" smtClean="0"/>
              <a:t>Content Management Systems</a:t>
            </a:r>
            <a:endParaRPr lang="en-AU" dirty="0"/>
          </a:p>
          <a:p>
            <a:pPr marL="457200" indent="-457200">
              <a:buFont typeface="Arial" panose="020B0604020202020204" pitchFamily="34" charset="0"/>
              <a:buChar char="•"/>
            </a:pPr>
            <a:r>
              <a:rPr lang="en-AU" dirty="0" smtClean="0"/>
              <a:t>E-commerce</a:t>
            </a:r>
          </a:p>
          <a:p>
            <a:pPr marL="457200" indent="-457200">
              <a:buFont typeface="Arial" panose="020B0604020202020204" pitchFamily="34" charset="0"/>
              <a:buChar char="•"/>
            </a:pPr>
            <a:r>
              <a:rPr lang="en-AU" dirty="0" smtClean="0"/>
              <a:t>Booking Engines</a:t>
            </a:r>
          </a:p>
          <a:p>
            <a:pPr marL="457200" indent="-457200">
              <a:buFont typeface="Arial" panose="020B0604020202020204" pitchFamily="34" charset="0"/>
              <a:buChar char="•"/>
            </a:pPr>
            <a:r>
              <a:rPr lang="en-AU" dirty="0" smtClean="0"/>
              <a:t>Start-ups</a:t>
            </a:r>
          </a:p>
          <a:p>
            <a:pPr marL="457200" indent="-457200">
              <a:buFont typeface="Arial" panose="020B0604020202020204" pitchFamily="34" charset="0"/>
              <a:buChar char="•"/>
            </a:pPr>
            <a:r>
              <a:rPr lang="en-AU" dirty="0" smtClean="0"/>
              <a:t>Web Services</a:t>
            </a:r>
          </a:p>
          <a:p>
            <a:pPr marL="457200" indent="-457200">
              <a:buFont typeface="Arial" panose="020B0604020202020204" pitchFamily="34" charset="0"/>
              <a:buChar char="•"/>
            </a:pPr>
            <a:r>
              <a:rPr lang="en-AU" dirty="0" smtClean="0"/>
              <a:t>Building your online presence using MS technologies</a:t>
            </a:r>
          </a:p>
        </p:txBody>
      </p:sp>
    </p:spTree>
    <p:extLst>
      <p:ext uri="{BB962C8B-B14F-4D97-AF65-F5344CB8AC3E}">
        <p14:creationId xmlns:p14="http://schemas.microsoft.com/office/powerpoint/2010/main" val="36224357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8124" b="8124"/>
          <a:stretch>
            <a:fillRect/>
          </a:stretch>
        </p:blipFill>
        <p:spPr/>
      </p:pic>
      <p:sp>
        <p:nvSpPr>
          <p:cNvPr id="5" name="Text Placeholder 4"/>
          <p:cNvSpPr>
            <a:spLocks noGrp="1"/>
          </p:cNvSpPr>
          <p:nvPr>
            <p:ph type="body" sz="quarter" idx="15"/>
          </p:nvPr>
        </p:nvSpPr>
        <p:spPr>
          <a:solidFill>
            <a:srgbClr val="D84D49">
              <a:alpha val="75000"/>
            </a:srgbClr>
          </a:solidFill>
        </p:spPr>
        <p:txBody>
          <a:bodyPr/>
          <a:lstStyle/>
          <a:p>
            <a:r>
              <a:rPr lang="en-AU" dirty="0" smtClean="0">
                <a:solidFill>
                  <a:schemeClr val="bg1"/>
                </a:solidFill>
              </a:rPr>
              <a:t>Our Clients</a:t>
            </a:r>
            <a:endParaRPr lang="en-US" dirty="0">
              <a:solidFill>
                <a:schemeClr val="bg1"/>
              </a:solidFill>
            </a:endParaRPr>
          </a:p>
        </p:txBody>
      </p:sp>
      <p:sp>
        <p:nvSpPr>
          <p:cNvPr id="6" name="Text Placeholder 5"/>
          <p:cNvSpPr>
            <a:spLocks noGrp="1"/>
          </p:cNvSpPr>
          <p:nvPr>
            <p:ph type="body" sz="quarter" idx="17"/>
          </p:nvPr>
        </p:nvSpPr>
        <p:spPr>
          <a:solidFill>
            <a:schemeClr val="tx1">
              <a:alpha val="75000"/>
            </a:schemeClr>
          </a:solidFill>
        </p:spPr>
        <p:txBody>
          <a:bodyPr/>
          <a:lstStyle/>
          <a:p>
            <a:r>
              <a:rPr lang="en-AU" dirty="0" smtClean="0"/>
              <a:t>Our Company</a:t>
            </a:r>
            <a:endParaRPr lang="en-US" dirty="0"/>
          </a:p>
        </p:txBody>
      </p:sp>
      <p:sp>
        <p:nvSpPr>
          <p:cNvPr id="8" name="Text Placeholder 7"/>
          <p:cNvSpPr>
            <a:spLocks noGrp="1"/>
          </p:cNvSpPr>
          <p:nvPr>
            <p:ph type="body" sz="quarter" idx="18"/>
          </p:nvPr>
        </p:nvSpPr>
        <p:spPr/>
        <p:txBody>
          <a:bodyPr/>
          <a:lstStyle/>
          <a:p>
            <a:r>
              <a:rPr lang="en-AU" dirty="0" smtClean="0"/>
              <a:t>Our Community</a:t>
            </a:r>
            <a:endParaRPr lang="en-US" dirty="0"/>
          </a:p>
        </p:txBody>
      </p:sp>
      <p:sp>
        <p:nvSpPr>
          <p:cNvPr id="2" name="Title 1"/>
          <p:cNvSpPr>
            <a:spLocks noGrp="1"/>
          </p:cNvSpPr>
          <p:nvPr>
            <p:ph type="title"/>
          </p:nvPr>
        </p:nvSpPr>
        <p:spPr/>
        <p:txBody>
          <a:bodyPr/>
          <a:lstStyle/>
          <a:p>
            <a:r>
              <a:rPr lang="en-AU" dirty="0" smtClean="0">
                <a:solidFill>
                  <a:schemeClr val="bg1"/>
                </a:solidFill>
              </a:rPr>
              <a:t>Agenda</a:t>
            </a:r>
            <a:endParaRPr lang="en-US" dirty="0">
              <a:solidFill>
                <a:schemeClr val="bg1"/>
              </a:solidFill>
            </a:endParaRP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Tree>
    <p:extLst>
      <p:ext uri="{BB962C8B-B14F-4D97-AF65-F5344CB8AC3E}">
        <p14:creationId xmlns:p14="http://schemas.microsoft.com/office/powerpoint/2010/main" val="17814939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486" b="486"/>
          <a:stretch>
            <a:fillRect/>
          </a:stretch>
        </p:blipFill>
        <p:spPr>
          <a:xfrm>
            <a:off x="0" y="66675"/>
            <a:ext cx="12192000" cy="6791325"/>
          </a:xfrm>
        </p:spPr>
      </p:pic>
      <p:sp>
        <p:nvSpPr>
          <p:cNvPr id="4" name="Subtitle 3"/>
          <p:cNvSpPr>
            <a:spLocks noGrp="1"/>
          </p:cNvSpPr>
          <p:nvPr>
            <p:ph type="subTitle" idx="1"/>
          </p:nvPr>
        </p:nvSpPr>
        <p:spPr>
          <a:solidFill>
            <a:schemeClr val="tx1">
              <a:alpha val="95000"/>
            </a:schemeClr>
          </a:solidFill>
        </p:spPr>
        <p:txBody>
          <a:bodyPr/>
          <a:lstStyle/>
          <a:p>
            <a:r>
              <a:rPr lang="en-AU" dirty="0"/>
              <a:t>Toll </a:t>
            </a:r>
            <a:r>
              <a:rPr lang="en-AU" dirty="0" err="1"/>
              <a:t>Linehaul</a:t>
            </a:r>
            <a:endParaRPr lang="en-US" dirty="0"/>
          </a:p>
        </p:txBody>
      </p:sp>
      <p:sp>
        <p:nvSpPr>
          <p:cNvPr id="3" name="Title 2"/>
          <p:cNvSpPr>
            <a:spLocks noGrp="1"/>
          </p:cNvSpPr>
          <p:nvPr>
            <p:ph type="title"/>
          </p:nvPr>
        </p:nvSpPr>
        <p:spPr>
          <a:solidFill>
            <a:schemeClr val="tx1">
              <a:alpha val="95000"/>
            </a:schemeClr>
          </a:solidFill>
        </p:spPr>
        <p:txBody>
          <a:bodyPr/>
          <a:lstStyle/>
          <a:p>
            <a:r>
              <a:rPr lang="en-AU" dirty="0" smtClean="0"/>
              <a:t>“Is this vehicle where it’s supposed to be?”</a:t>
            </a:r>
            <a:endParaRPr lang="en-US" dirty="0"/>
          </a:p>
        </p:txBody>
      </p:sp>
    </p:spTree>
    <p:extLst>
      <p:ext uri="{BB962C8B-B14F-4D97-AF65-F5344CB8AC3E}">
        <p14:creationId xmlns:p14="http://schemas.microsoft.com/office/powerpoint/2010/main" val="4518329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394" b="394"/>
          <a:stretch>
            <a:fillRect/>
          </a:stretch>
        </p:blipFill>
        <p:spPr/>
      </p:pic>
      <p:sp>
        <p:nvSpPr>
          <p:cNvPr id="6" name="Text Placeholder 5"/>
          <p:cNvSpPr>
            <a:spLocks noGrp="1"/>
          </p:cNvSpPr>
          <p:nvPr>
            <p:ph type="body" sz="quarter" idx="15"/>
          </p:nvPr>
        </p:nvSpPr>
        <p:spPr>
          <a:solidFill>
            <a:schemeClr val="tx1">
              <a:alpha val="95000"/>
            </a:schemeClr>
          </a:solidFill>
        </p:spPr>
        <p:txBody>
          <a:bodyPr/>
          <a:lstStyle/>
          <a:p>
            <a:r>
              <a:rPr lang="en-AU" dirty="0" smtClean="0"/>
              <a:t>Knockout JS</a:t>
            </a:r>
            <a:endParaRPr lang="en-US" dirty="0"/>
          </a:p>
        </p:txBody>
      </p:sp>
      <p:sp>
        <p:nvSpPr>
          <p:cNvPr id="7" name="Text Placeholder 6"/>
          <p:cNvSpPr>
            <a:spLocks noGrp="1"/>
          </p:cNvSpPr>
          <p:nvPr>
            <p:ph type="body" sz="quarter" idx="17"/>
          </p:nvPr>
        </p:nvSpPr>
        <p:spPr>
          <a:solidFill>
            <a:schemeClr val="tx1">
              <a:alpha val="95000"/>
            </a:schemeClr>
          </a:solidFill>
        </p:spPr>
        <p:txBody>
          <a:bodyPr/>
          <a:lstStyle/>
          <a:p>
            <a:r>
              <a:rPr lang="en-AU" dirty="0" smtClean="0"/>
              <a:t>ASP .NET MVC</a:t>
            </a:r>
            <a:endParaRPr lang="en-US" dirty="0"/>
          </a:p>
        </p:txBody>
      </p:sp>
      <p:sp>
        <p:nvSpPr>
          <p:cNvPr id="8" name="Text Placeholder 7"/>
          <p:cNvSpPr>
            <a:spLocks noGrp="1"/>
          </p:cNvSpPr>
          <p:nvPr>
            <p:ph type="body" sz="quarter" idx="18"/>
          </p:nvPr>
        </p:nvSpPr>
        <p:spPr>
          <a:solidFill>
            <a:schemeClr val="tx1">
              <a:alpha val="95000"/>
            </a:schemeClr>
          </a:solidFill>
        </p:spPr>
        <p:txBody>
          <a:bodyPr/>
          <a:lstStyle/>
          <a:p>
            <a:r>
              <a:rPr lang="en-AU" dirty="0" smtClean="0"/>
              <a:t>Typescript</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Google Maps API</a:t>
            </a:r>
            <a:endParaRPr lang="en-US" dirty="0"/>
          </a:p>
        </p:txBody>
      </p:sp>
    </p:spTree>
    <p:extLst>
      <p:ext uri="{BB962C8B-B14F-4D97-AF65-F5344CB8AC3E}">
        <p14:creationId xmlns:p14="http://schemas.microsoft.com/office/powerpoint/2010/main" val="3872113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7"/>
                                        </p:tgtEl>
                                        <p:attrNameLst>
                                          <p:attrName>ppt_x</p:attrName>
                                        </p:attrNameLst>
                                      </p:cBhvr>
                                      <p:tavLst>
                                        <p:tav tm="0">
                                          <p:val>
                                            <p:strVal val="ppt_x"/>
                                          </p:val>
                                        </p:tav>
                                        <p:tav tm="100000">
                                          <p:val>
                                            <p:strVal val="0-ppt_w/2"/>
                                          </p:val>
                                        </p:tav>
                                      </p:tavLst>
                                    </p:anim>
                                    <p:anim calcmode="lin" valueType="num">
                                      <p:cBhvr additive="base">
                                        <p:cTn id="7" dur="400"/>
                                        <p:tgtEl>
                                          <p:spTgt spid="7"/>
                                        </p:tgtEl>
                                        <p:attrNameLst>
                                          <p:attrName>ppt_y</p:attrName>
                                        </p:attrNameLst>
                                      </p:cBhvr>
                                      <p:tavLst>
                                        <p:tav tm="0">
                                          <p:val>
                                            <p:strVal val="ppt_y"/>
                                          </p:val>
                                        </p:tav>
                                        <p:tav tm="100000">
                                          <p:val>
                                            <p:strVal val="ppt_y"/>
                                          </p:val>
                                        </p:tav>
                                      </p:tavLst>
                                    </p:anim>
                                    <p:set>
                                      <p:cBhvr>
                                        <p:cTn id="8" dur="1" fill="hold">
                                          <p:stCondLst>
                                            <p:cond delay="399"/>
                                          </p:stCondLst>
                                        </p:cTn>
                                        <p:tgtEl>
                                          <p:spTgt spid="7"/>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6"/>
                                        </p:tgtEl>
                                        <p:attrNameLst>
                                          <p:attrName>ppt_x</p:attrName>
                                        </p:attrNameLst>
                                      </p:cBhvr>
                                      <p:tavLst>
                                        <p:tav tm="0">
                                          <p:val>
                                            <p:strVal val="ppt_x"/>
                                          </p:val>
                                        </p:tav>
                                        <p:tav tm="100000">
                                          <p:val>
                                            <p:strVal val="0-ppt_w/2"/>
                                          </p:val>
                                        </p:tav>
                                      </p:tavLst>
                                    </p:anim>
                                    <p:anim calcmode="lin" valueType="num">
                                      <p:cBhvr additive="base">
                                        <p:cTn id="11" dur="400"/>
                                        <p:tgtEl>
                                          <p:spTgt spid="6"/>
                                        </p:tgtEl>
                                        <p:attrNameLst>
                                          <p:attrName>ppt_y</p:attrName>
                                        </p:attrNameLst>
                                      </p:cBhvr>
                                      <p:tavLst>
                                        <p:tav tm="0">
                                          <p:val>
                                            <p:strVal val="ppt_y"/>
                                          </p:val>
                                        </p:tav>
                                        <p:tav tm="100000">
                                          <p:val>
                                            <p:strVal val="ppt_y"/>
                                          </p:val>
                                        </p:tav>
                                      </p:tavLst>
                                    </p:anim>
                                    <p:set>
                                      <p:cBhvr>
                                        <p:cTn id="12" dur="1" fill="hold">
                                          <p:stCondLst>
                                            <p:cond delay="399"/>
                                          </p:stCondLst>
                                        </p:cTn>
                                        <p:tgtEl>
                                          <p:spTgt spid="6"/>
                                        </p:tgtEl>
                                        <p:attrNameLst>
                                          <p:attrName>style.visibility</p:attrName>
                                        </p:attrNameLst>
                                      </p:cBhvr>
                                      <p:to>
                                        <p:strVal val="hidden"/>
                                      </p:to>
                                    </p:set>
                                  </p:childTnLst>
                                </p:cTn>
                              </p:par>
                              <p:par>
                                <p:cTn id="13" presetID="2" presetClass="exit" presetSubtype="8" fill="hold" grpId="0" nodeType="withEffect">
                                  <p:stCondLst>
                                    <p:cond delay="0"/>
                                  </p:stCondLst>
                                  <p:childTnLst>
                                    <p:anim calcmode="lin" valueType="num">
                                      <p:cBhvr additive="base">
                                        <p:cTn id="14" dur="400"/>
                                        <p:tgtEl>
                                          <p:spTgt spid="8"/>
                                        </p:tgtEl>
                                        <p:attrNameLst>
                                          <p:attrName>ppt_x</p:attrName>
                                        </p:attrNameLst>
                                      </p:cBhvr>
                                      <p:tavLst>
                                        <p:tav tm="0">
                                          <p:val>
                                            <p:strVal val="ppt_x"/>
                                          </p:val>
                                        </p:tav>
                                        <p:tav tm="100000">
                                          <p:val>
                                            <p:strVal val="0-ppt_w/2"/>
                                          </p:val>
                                        </p:tav>
                                      </p:tavLst>
                                    </p:anim>
                                    <p:anim calcmode="lin" valueType="num">
                                      <p:cBhvr additive="base">
                                        <p:cTn id="15" dur="400"/>
                                        <p:tgtEl>
                                          <p:spTgt spid="8"/>
                                        </p:tgtEl>
                                        <p:attrNameLst>
                                          <p:attrName>ppt_y</p:attrName>
                                        </p:attrNameLst>
                                      </p:cBhvr>
                                      <p:tavLst>
                                        <p:tav tm="0">
                                          <p:val>
                                            <p:strVal val="ppt_y"/>
                                          </p:val>
                                        </p:tav>
                                        <p:tav tm="100000">
                                          <p:val>
                                            <p:strVal val="ppt_y"/>
                                          </p:val>
                                        </p:tav>
                                      </p:tavLst>
                                    </p:anim>
                                    <p:set>
                                      <p:cBhvr>
                                        <p:cTn id="16" dur="1" fill="hold">
                                          <p:stCondLst>
                                            <p:cond delay="399"/>
                                          </p:stCondLst>
                                        </p:cTn>
                                        <p:tgtEl>
                                          <p:spTgt spid="8"/>
                                        </p:tgtEl>
                                        <p:attrNameLst>
                                          <p:attrName>style.visibility</p:attrName>
                                        </p:attrNameLst>
                                      </p:cBhvr>
                                      <p:to>
                                        <p:strVal val="hidden"/>
                                      </p:to>
                                    </p:set>
                                  </p:childTnLst>
                                </p:cTn>
                              </p:par>
                              <p:par>
                                <p:cTn id="17" presetID="2" presetClass="exit" presetSubtype="8" fill="hold" grpId="0" nodeType="withEffect">
                                  <p:stCondLst>
                                    <p:cond delay="0"/>
                                  </p:stCondLst>
                                  <p:childTnLst>
                                    <p:anim calcmode="lin" valueType="num">
                                      <p:cBhvr additive="base">
                                        <p:cTn id="18" dur="400"/>
                                        <p:tgtEl>
                                          <p:spTgt spid="9"/>
                                        </p:tgtEl>
                                        <p:attrNameLst>
                                          <p:attrName>ppt_x</p:attrName>
                                        </p:attrNameLst>
                                      </p:cBhvr>
                                      <p:tavLst>
                                        <p:tav tm="0">
                                          <p:val>
                                            <p:strVal val="ppt_x"/>
                                          </p:val>
                                        </p:tav>
                                        <p:tav tm="100000">
                                          <p:val>
                                            <p:strVal val="0-ppt_w/2"/>
                                          </p:val>
                                        </p:tav>
                                      </p:tavLst>
                                    </p:anim>
                                    <p:anim calcmode="lin" valueType="num">
                                      <p:cBhvr additive="base">
                                        <p:cTn id="19" dur="400"/>
                                        <p:tgtEl>
                                          <p:spTgt spid="9"/>
                                        </p:tgtEl>
                                        <p:attrNameLst>
                                          <p:attrName>ppt_y</p:attrName>
                                        </p:attrNameLst>
                                      </p:cBhvr>
                                      <p:tavLst>
                                        <p:tav tm="0">
                                          <p:val>
                                            <p:strVal val="ppt_y"/>
                                          </p:val>
                                        </p:tav>
                                        <p:tav tm="100000">
                                          <p:val>
                                            <p:strVal val="ppt_y"/>
                                          </p:val>
                                        </p:tav>
                                      </p:tavLst>
                                    </p:anim>
                                    <p:set>
                                      <p:cBhvr>
                                        <p:cTn id="20"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394" b="394"/>
          <a:stretch>
            <a:fillRect/>
          </a:stretch>
        </p:blipFill>
        <p:spPr>
          <a:xfrm>
            <a:off x="0" y="54592"/>
            <a:ext cx="12192000" cy="6803408"/>
          </a:xfrm>
          <a:prstGeom prst="rect">
            <a:avLst/>
          </a:prstGeom>
        </p:spPr>
      </p:pic>
    </p:spTree>
    <p:extLst>
      <p:ext uri="{BB962C8B-B14F-4D97-AF65-F5344CB8AC3E}">
        <p14:creationId xmlns:p14="http://schemas.microsoft.com/office/powerpoint/2010/main" val="9240896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99" b="38527"/>
          <a:stretch/>
        </p:blipFill>
        <p:spPr>
          <a:xfrm>
            <a:off x="0" y="66675"/>
            <a:ext cx="12192000" cy="6791325"/>
          </a:xfrm>
        </p:spPr>
      </p:pic>
      <p:sp>
        <p:nvSpPr>
          <p:cNvPr id="4" name="Subtitle 3"/>
          <p:cNvSpPr>
            <a:spLocks noGrp="1"/>
          </p:cNvSpPr>
          <p:nvPr>
            <p:ph type="subTitle" idx="1"/>
          </p:nvPr>
        </p:nvSpPr>
        <p:spPr>
          <a:solidFill>
            <a:schemeClr val="tx1">
              <a:alpha val="95000"/>
            </a:schemeClr>
          </a:solidFill>
        </p:spPr>
        <p:txBody>
          <a:bodyPr/>
          <a:lstStyle/>
          <a:p>
            <a:r>
              <a:rPr lang="en-AU" dirty="0"/>
              <a:t>Toll </a:t>
            </a:r>
            <a:r>
              <a:rPr lang="en-AU" dirty="0" smtClean="0"/>
              <a:t>Express</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A system to track and centralize truck registry</a:t>
            </a:r>
            <a:endParaRPr lang="en-US" sz="4800" dirty="0">
              <a:solidFill>
                <a:schemeClr val="bg1"/>
              </a:solidFill>
              <a:latin typeface="+mj-lt"/>
            </a:endParaRPr>
          </a:p>
        </p:txBody>
      </p:sp>
    </p:spTree>
    <p:extLst>
      <p:ext uri="{BB962C8B-B14F-4D97-AF65-F5344CB8AC3E}">
        <p14:creationId xmlns:p14="http://schemas.microsoft.com/office/powerpoint/2010/main" val="9203068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32" b="38644"/>
          <a:stretch/>
        </p:blipFill>
        <p:spPr/>
      </p:pic>
      <p:sp>
        <p:nvSpPr>
          <p:cNvPr id="6" name="Text Placeholder 5"/>
          <p:cNvSpPr>
            <a:spLocks noGrp="1"/>
          </p:cNvSpPr>
          <p:nvPr>
            <p:ph type="body" sz="quarter" idx="15"/>
          </p:nvPr>
        </p:nvSpPr>
        <p:spPr>
          <a:solidFill>
            <a:schemeClr val="tx1">
              <a:alpha val="95000"/>
            </a:schemeClr>
          </a:solidFill>
        </p:spPr>
        <p:txBody>
          <a:bodyPr/>
          <a:lstStyle/>
          <a:p>
            <a:r>
              <a:rPr lang="en-AU" dirty="0" smtClean="0"/>
              <a:t>SQL Server</a:t>
            </a:r>
            <a:endParaRPr lang="en-US" dirty="0"/>
          </a:p>
        </p:txBody>
      </p:sp>
      <p:sp>
        <p:nvSpPr>
          <p:cNvPr id="7" name="Text Placeholder 6"/>
          <p:cNvSpPr>
            <a:spLocks noGrp="1"/>
          </p:cNvSpPr>
          <p:nvPr>
            <p:ph type="body" sz="quarter" idx="17"/>
          </p:nvPr>
        </p:nvSpPr>
        <p:spPr>
          <a:solidFill>
            <a:schemeClr val="tx1">
              <a:alpha val="95000"/>
            </a:schemeClr>
          </a:solidFill>
        </p:spPr>
        <p:txBody>
          <a:bodyPr/>
          <a:lstStyle/>
          <a:p>
            <a:r>
              <a:rPr lang="en-AU" dirty="0" smtClean="0"/>
              <a:t>ASP .NET MVC</a:t>
            </a:r>
            <a:endParaRPr lang="en-US" dirty="0"/>
          </a:p>
        </p:txBody>
      </p:sp>
      <p:sp>
        <p:nvSpPr>
          <p:cNvPr id="8" name="Text Placeholder 7"/>
          <p:cNvSpPr>
            <a:spLocks noGrp="1"/>
          </p:cNvSpPr>
          <p:nvPr>
            <p:ph type="body" sz="quarter" idx="18"/>
          </p:nvPr>
        </p:nvSpPr>
        <p:spPr>
          <a:solidFill>
            <a:schemeClr val="tx1">
              <a:alpha val="95000"/>
            </a:schemeClr>
          </a:solidFill>
        </p:spPr>
        <p:txBody>
          <a:bodyPr/>
          <a:lstStyle/>
          <a:p>
            <a:r>
              <a:rPr lang="en-AU" dirty="0" smtClean="0"/>
              <a:t>SQL Reporting Services</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Kendo UI</a:t>
            </a:r>
            <a:endParaRPr lang="en-US" dirty="0"/>
          </a:p>
        </p:txBody>
      </p:sp>
    </p:spTree>
    <p:extLst>
      <p:ext uri="{BB962C8B-B14F-4D97-AF65-F5344CB8AC3E}">
        <p14:creationId xmlns:p14="http://schemas.microsoft.com/office/powerpoint/2010/main" val="4186084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7"/>
                                        </p:tgtEl>
                                        <p:attrNameLst>
                                          <p:attrName>ppt_x</p:attrName>
                                        </p:attrNameLst>
                                      </p:cBhvr>
                                      <p:tavLst>
                                        <p:tav tm="0">
                                          <p:val>
                                            <p:strVal val="ppt_x"/>
                                          </p:val>
                                        </p:tav>
                                        <p:tav tm="100000">
                                          <p:val>
                                            <p:strVal val="0-ppt_w/2"/>
                                          </p:val>
                                        </p:tav>
                                      </p:tavLst>
                                    </p:anim>
                                    <p:anim calcmode="lin" valueType="num">
                                      <p:cBhvr additive="base">
                                        <p:cTn id="7" dur="400"/>
                                        <p:tgtEl>
                                          <p:spTgt spid="7"/>
                                        </p:tgtEl>
                                        <p:attrNameLst>
                                          <p:attrName>ppt_y</p:attrName>
                                        </p:attrNameLst>
                                      </p:cBhvr>
                                      <p:tavLst>
                                        <p:tav tm="0">
                                          <p:val>
                                            <p:strVal val="ppt_y"/>
                                          </p:val>
                                        </p:tav>
                                        <p:tav tm="100000">
                                          <p:val>
                                            <p:strVal val="ppt_y"/>
                                          </p:val>
                                        </p:tav>
                                      </p:tavLst>
                                    </p:anim>
                                    <p:set>
                                      <p:cBhvr>
                                        <p:cTn id="8" dur="1" fill="hold">
                                          <p:stCondLst>
                                            <p:cond delay="399"/>
                                          </p:stCondLst>
                                        </p:cTn>
                                        <p:tgtEl>
                                          <p:spTgt spid="7"/>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6"/>
                                        </p:tgtEl>
                                        <p:attrNameLst>
                                          <p:attrName>ppt_x</p:attrName>
                                        </p:attrNameLst>
                                      </p:cBhvr>
                                      <p:tavLst>
                                        <p:tav tm="0">
                                          <p:val>
                                            <p:strVal val="ppt_x"/>
                                          </p:val>
                                        </p:tav>
                                        <p:tav tm="100000">
                                          <p:val>
                                            <p:strVal val="0-ppt_w/2"/>
                                          </p:val>
                                        </p:tav>
                                      </p:tavLst>
                                    </p:anim>
                                    <p:anim calcmode="lin" valueType="num">
                                      <p:cBhvr additive="base">
                                        <p:cTn id="11" dur="400"/>
                                        <p:tgtEl>
                                          <p:spTgt spid="6"/>
                                        </p:tgtEl>
                                        <p:attrNameLst>
                                          <p:attrName>ppt_y</p:attrName>
                                        </p:attrNameLst>
                                      </p:cBhvr>
                                      <p:tavLst>
                                        <p:tav tm="0">
                                          <p:val>
                                            <p:strVal val="ppt_y"/>
                                          </p:val>
                                        </p:tav>
                                        <p:tav tm="100000">
                                          <p:val>
                                            <p:strVal val="ppt_y"/>
                                          </p:val>
                                        </p:tav>
                                      </p:tavLst>
                                    </p:anim>
                                    <p:set>
                                      <p:cBhvr>
                                        <p:cTn id="12" dur="1" fill="hold">
                                          <p:stCondLst>
                                            <p:cond delay="399"/>
                                          </p:stCondLst>
                                        </p:cTn>
                                        <p:tgtEl>
                                          <p:spTgt spid="6"/>
                                        </p:tgtEl>
                                        <p:attrNameLst>
                                          <p:attrName>style.visibility</p:attrName>
                                        </p:attrNameLst>
                                      </p:cBhvr>
                                      <p:to>
                                        <p:strVal val="hidden"/>
                                      </p:to>
                                    </p:set>
                                  </p:childTnLst>
                                </p:cTn>
                              </p:par>
                              <p:par>
                                <p:cTn id="13" presetID="2" presetClass="exit" presetSubtype="8" fill="hold" grpId="0" nodeType="withEffect">
                                  <p:stCondLst>
                                    <p:cond delay="0"/>
                                  </p:stCondLst>
                                  <p:childTnLst>
                                    <p:anim calcmode="lin" valueType="num">
                                      <p:cBhvr additive="base">
                                        <p:cTn id="14" dur="400"/>
                                        <p:tgtEl>
                                          <p:spTgt spid="8"/>
                                        </p:tgtEl>
                                        <p:attrNameLst>
                                          <p:attrName>ppt_x</p:attrName>
                                        </p:attrNameLst>
                                      </p:cBhvr>
                                      <p:tavLst>
                                        <p:tav tm="0">
                                          <p:val>
                                            <p:strVal val="ppt_x"/>
                                          </p:val>
                                        </p:tav>
                                        <p:tav tm="100000">
                                          <p:val>
                                            <p:strVal val="0-ppt_w/2"/>
                                          </p:val>
                                        </p:tav>
                                      </p:tavLst>
                                    </p:anim>
                                    <p:anim calcmode="lin" valueType="num">
                                      <p:cBhvr additive="base">
                                        <p:cTn id="15" dur="400"/>
                                        <p:tgtEl>
                                          <p:spTgt spid="8"/>
                                        </p:tgtEl>
                                        <p:attrNameLst>
                                          <p:attrName>ppt_y</p:attrName>
                                        </p:attrNameLst>
                                      </p:cBhvr>
                                      <p:tavLst>
                                        <p:tav tm="0">
                                          <p:val>
                                            <p:strVal val="ppt_y"/>
                                          </p:val>
                                        </p:tav>
                                        <p:tav tm="100000">
                                          <p:val>
                                            <p:strVal val="ppt_y"/>
                                          </p:val>
                                        </p:tav>
                                      </p:tavLst>
                                    </p:anim>
                                    <p:set>
                                      <p:cBhvr>
                                        <p:cTn id="16" dur="1" fill="hold">
                                          <p:stCondLst>
                                            <p:cond delay="399"/>
                                          </p:stCondLst>
                                        </p:cTn>
                                        <p:tgtEl>
                                          <p:spTgt spid="8"/>
                                        </p:tgtEl>
                                        <p:attrNameLst>
                                          <p:attrName>style.visibility</p:attrName>
                                        </p:attrNameLst>
                                      </p:cBhvr>
                                      <p:to>
                                        <p:strVal val="hidden"/>
                                      </p:to>
                                    </p:set>
                                  </p:childTnLst>
                                </p:cTn>
                              </p:par>
                              <p:par>
                                <p:cTn id="17" presetID="2" presetClass="exit" presetSubtype="8" fill="hold" grpId="0" nodeType="withEffect">
                                  <p:stCondLst>
                                    <p:cond delay="0"/>
                                  </p:stCondLst>
                                  <p:childTnLst>
                                    <p:anim calcmode="lin" valueType="num">
                                      <p:cBhvr additive="base">
                                        <p:cTn id="18" dur="400"/>
                                        <p:tgtEl>
                                          <p:spTgt spid="9"/>
                                        </p:tgtEl>
                                        <p:attrNameLst>
                                          <p:attrName>ppt_x</p:attrName>
                                        </p:attrNameLst>
                                      </p:cBhvr>
                                      <p:tavLst>
                                        <p:tav tm="0">
                                          <p:val>
                                            <p:strVal val="ppt_x"/>
                                          </p:val>
                                        </p:tav>
                                        <p:tav tm="100000">
                                          <p:val>
                                            <p:strVal val="0-ppt_w/2"/>
                                          </p:val>
                                        </p:tav>
                                      </p:tavLst>
                                    </p:anim>
                                    <p:anim calcmode="lin" valueType="num">
                                      <p:cBhvr additive="base">
                                        <p:cTn id="19" dur="400"/>
                                        <p:tgtEl>
                                          <p:spTgt spid="9"/>
                                        </p:tgtEl>
                                        <p:attrNameLst>
                                          <p:attrName>ppt_y</p:attrName>
                                        </p:attrNameLst>
                                      </p:cBhvr>
                                      <p:tavLst>
                                        <p:tav tm="0">
                                          <p:val>
                                            <p:strVal val="ppt_y"/>
                                          </p:val>
                                        </p:tav>
                                        <p:tav tm="100000">
                                          <p:val>
                                            <p:strVal val="ppt_y"/>
                                          </p:val>
                                        </p:tav>
                                      </p:tavLst>
                                    </p:anim>
                                    <p:set>
                                      <p:cBhvr>
                                        <p:cTn id="20"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0139"/>
            <a:ext cx="12192000" cy="11083636"/>
          </a:xfrm>
          <a:prstGeom prst="rect">
            <a:avLst/>
          </a:prstGeom>
        </p:spPr>
      </p:pic>
    </p:spTree>
    <p:extLst>
      <p:ext uri="{BB962C8B-B14F-4D97-AF65-F5344CB8AC3E}">
        <p14:creationId xmlns:p14="http://schemas.microsoft.com/office/powerpoint/2010/main" val="1273973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0 L 0 -0.25 E" pathEditMode="relative" ptsTypes="">
                                      <p:cBhvr>
                                        <p:cTn id="6" dur="2000" fill="hold"/>
                                        <p:tgtEl>
                                          <p:spTgt spid="1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124" b="8124"/>
          <a:stretch>
            <a:fillRect/>
          </a:stretch>
        </p:blipFill>
        <p:spPr/>
      </p:pic>
      <p:sp>
        <p:nvSpPr>
          <p:cNvPr id="2" name="Title 1"/>
          <p:cNvSpPr>
            <a:spLocks noGrp="1"/>
          </p:cNvSpPr>
          <p:nvPr>
            <p:ph type="title"/>
          </p:nvPr>
        </p:nvSpPr>
        <p:spPr/>
        <p:txBody>
          <a:bodyPr/>
          <a:lstStyle/>
          <a:p>
            <a:r>
              <a:rPr lang="en-AU" dirty="0"/>
              <a:t>Software to simplify </a:t>
            </a:r>
            <a:r>
              <a:rPr lang="en-AU" dirty="0" smtClean="0"/>
              <a:t>life</a:t>
            </a:r>
            <a:endParaRPr lang="en-US" dirty="0"/>
          </a:p>
        </p:txBody>
      </p:sp>
    </p:spTree>
    <p:extLst>
      <p:ext uri="{BB962C8B-B14F-4D97-AF65-F5344CB8AC3E}">
        <p14:creationId xmlns:p14="http://schemas.microsoft.com/office/powerpoint/2010/main" val="11103415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b="65142"/>
          <a:stretch/>
        </p:blipFill>
        <p:spPr>
          <a:xfrm>
            <a:off x="0" y="66675"/>
            <a:ext cx="12192001" cy="6791325"/>
          </a:xfrm>
        </p:spPr>
      </p:pic>
      <p:sp>
        <p:nvSpPr>
          <p:cNvPr id="4" name="Subtitle 3"/>
          <p:cNvSpPr>
            <a:spLocks noGrp="1"/>
          </p:cNvSpPr>
          <p:nvPr>
            <p:ph type="subTitle" idx="1"/>
          </p:nvPr>
        </p:nvSpPr>
        <p:spPr>
          <a:solidFill>
            <a:schemeClr val="tx1">
              <a:alpha val="95000"/>
            </a:schemeClr>
          </a:solidFill>
        </p:spPr>
        <p:txBody>
          <a:bodyPr/>
          <a:lstStyle/>
          <a:p>
            <a:r>
              <a:rPr lang="en-AU" dirty="0" smtClean="0"/>
              <a:t>Vulcan Steel</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Responsive SharePoint Intranet</a:t>
            </a:r>
            <a:endParaRPr lang="en-US" sz="4800" dirty="0">
              <a:solidFill>
                <a:schemeClr val="bg1"/>
              </a:solidFill>
              <a:latin typeface="+mj-lt"/>
            </a:endParaRPr>
          </a:p>
        </p:txBody>
      </p:sp>
    </p:spTree>
    <p:extLst>
      <p:ext uri="{BB962C8B-B14F-4D97-AF65-F5344CB8AC3E}">
        <p14:creationId xmlns:p14="http://schemas.microsoft.com/office/powerpoint/2010/main" val="33430554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153" b="64925"/>
          <a:stretch/>
        </p:blipFill>
        <p:spPr/>
      </p:pic>
      <p:sp>
        <p:nvSpPr>
          <p:cNvPr id="6" name="Text Placeholder 5"/>
          <p:cNvSpPr>
            <a:spLocks noGrp="1"/>
          </p:cNvSpPr>
          <p:nvPr>
            <p:ph type="body" sz="quarter" idx="15"/>
          </p:nvPr>
        </p:nvSpPr>
        <p:spPr>
          <a:solidFill>
            <a:schemeClr val="tx1">
              <a:alpha val="95000"/>
            </a:schemeClr>
          </a:solidFill>
        </p:spPr>
        <p:txBody>
          <a:bodyPr/>
          <a:lstStyle/>
          <a:p>
            <a:r>
              <a:rPr lang="en-AU" dirty="0" smtClean="0"/>
              <a:t>Angular JS</a:t>
            </a:r>
            <a:endParaRPr lang="en-US" dirty="0"/>
          </a:p>
        </p:txBody>
      </p:sp>
      <p:sp>
        <p:nvSpPr>
          <p:cNvPr id="7" name="Text Placeholder 6"/>
          <p:cNvSpPr>
            <a:spLocks noGrp="1"/>
          </p:cNvSpPr>
          <p:nvPr>
            <p:ph type="body" sz="quarter" idx="17"/>
          </p:nvPr>
        </p:nvSpPr>
        <p:spPr>
          <a:solidFill>
            <a:schemeClr val="tx1">
              <a:alpha val="95000"/>
            </a:schemeClr>
          </a:solidFill>
        </p:spPr>
        <p:txBody>
          <a:bodyPr/>
          <a:lstStyle/>
          <a:p>
            <a:r>
              <a:rPr lang="en-AU" dirty="0" smtClean="0"/>
              <a:t>SharePoint Online</a:t>
            </a:r>
            <a:endParaRPr lang="en-US" dirty="0"/>
          </a:p>
        </p:txBody>
      </p:sp>
      <p:sp>
        <p:nvSpPr>
          <p:cNvPr id="8" name="Text Placeholder 7"/>
          <p:cNvSpPr>
            <a:spLocks noGrp="1"/>
          </p:cNvSpPr>
          <p:nvPr>
            <p:ph type="body" sz="quarter" idx="18"/>
          </p:nvPr>
        </p:nvSpPr>
        <p:spPr>
          <a:solidFill>
            <a:schemeClr val="tx1">
              <a:alpha val="95000"/>
            </a:schemeClr>
          </a:solidFill>
        </p:spPr>
        <p:txBody>
          <a:bodyPr/>
          <a:lstStyle/>
          <a:p>
            <a:r>
              <a:rPr lang="en-AU" dirty="0" smtClean="0"/>
              <a:t>jQuery</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Twitter Bootstrap</a:t>
            </a:r>
            <a:endParaRPr lang="en-US" dirty="0"/>
          </a:p>
        </p:txBody>
      </p:sp>
    </p:spTree>
    <p:extLst>
      <p:ext uri="{BB962C8B-B14F-4D97-AF65-F5344CB8AC3E}">
        <p14:creationId xmlns:p14="http://schemas.microsoft.com/office/powerpoint/2010/main" val="2599995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7"/>
                                        </p:tgtEl>
                                        <p:attrNameLst>
                                          <p:attrName>ppt_x</p:attrName>
                                        </p:attrNameLst>
                                      </p:cBhvr>
                                      <p:tavLst>
                                        <p:tav tm="0">
                                          <p:val>
                                            <p:strVal val="ppt_x"/>
                                          </p:val>
                                        </p:tav>
                                        <p:tav tm="100000">
                                          <p:val>
                                            <p:strVal val="0-ppt_w/2"/>
                                          </p:val>
                                        </p:tav>
                                      </p:tavLst>
                                    </p:anim>
                                    <p:anim calcmode="lin" valueType="num">
                                      <p:cBhvr additive="base">
                                        <p:cTn id="7" dur="400"/>
                                        <p:tgtEl>
                                          <p:spTgt spid="7"/>
                                        </p:tgtEl>
                                        <p:attrNameLst>
                                          <p:attrName>ppt_y</p:attrName>
                                        </p:attrNameLst>
                                      </p:cBhvr>
                                      <p:tavLst>
                                        <p:tav tm="0">
                                          <p:val>
                                            <p:strVal val="ppt_y"/>
                                          </p:val>
                                        </p:tav>
                                        <p:tav tm="100000">
                                          <p:val>
                                            <p:strVal val="ppt_y"/>
                                          </p:val>
                                        </p:tav>
                                      </p:tavLst>
                                    </p:anim>
                                    <p:set>
                                      <p:cBhvr>
                                        <p:cTn id="8" dur="1" fill="hold">
                                          <p:stCondLst>
                                            <p:cond delay="399"/>
                                          </p:stCondLst>
                                        </p:cTn>
                                        <p:tgtEl>
                                          <p:spTgt spid="7"/>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6"/>
                                        </p:tgtEl>
                                        <p:attrNameLst>
                                          <p:attrName>ppt_x</p:attrName>
                                        </p:attrNameLst>
                                      </p:cBhvr>
                                      <p:tavLst>
                                        <p:tav tm="0">
                                          <p:val>
                                            <p:strVal val="ppt_x"/>
                                          </p:val>
                                        </p:tav>
                                        <p:tav tm="100000">
                                          <p:val>
                                            <p:strVal val="0-ppt_w/2"/>
                                          </p:val>
                                        </p:tav>
                                      </p:tavLst>
                                    </p:anim>
                                    <p:anim calcmode="lin" valueType="num">
                                      <p:cBhvr additive="base">
                                        <p:cTn id="11" dur="400"/>
                                        <p:tgtEl>
                                          <p:spTgt spid="6"/>
                                        </p:tgtEl>
                                        <p:attrNameLst>
                                          <p:attrName>ppt_y</p:attrName>
                                        </p:attrNameLst>
                                      </p:cBhvr>
                                      <p:tavLst>
                                        <p:tav tm="0">
                                          <p:val>
                                            <p:strVal val="ppt_y"/>
                                          </p:val>
                                        </p:tav>
                                        <p:tav tm="100000">
                                          <p:val>
                                            <p:strVal val="ppt_y"/>
                                          </p:val>
                                        </p:tav>
                                      </p:tavLst>
                                    </p:anim>
                                    <p:set>
                                      <p:cBhvr>
                                        <p:cTn id="12" dur="1" fill="hold">
                                          <p:stCondLst>
                                            <p:cond delay="399"/>
                                          </p:stCondLst>
                                        </p:cTn>
                                        <p:tgtEl>
                                          <p:spTgt spid="6"/>
                                        </p:tgtEl>
                                        <p:attrNameLst>
                                          <p:attrName>style.visibility</p:attrName>
                                        </p:attrNameLst>
                                      </p:cBhvr>
                                      <p:to>
                                        <p:strVal val="hidden"/>
                                      </p:to>
                                    </p:set>
                                  </p:childTnLst>
                                </p:cTn>
                              </p:par>
                              <p:par>
                                <p:cTn id="13" presetID="2" presetClass="exit" presetSubtype="8" fill="hold" grpId="0" nodeType="withEffect">
                                  <p:stCondLst>
                                    <p:cond delay="0"/>
                                  </p:stCondLst>
                                  <p:childTnLst>
                                    <p:anim calcmode="lin" valueType="num">
                                      <p:cBhvr additive="base">
                                        <p:cTn id="14" dur="400"/>
                                        <p:tgtEl>
                                          <p:spTgt spid="8"/>
                                        </p:tgtEl>
                                        <p:attrNameLst>
                                          <p:attrName>ppt_x</p:attrName>
                                        </p:attrNameLst>
                                      </p:cBhvr>
                                      <p:tavLst>
                                        <p:tav tm="0">
                                          <p:val>
                                            <p:strVal val="ppt_x"/>
                                          </p:val>
                                        </p:tav>
                                        <p:tav tm="100000">
                                          <p:val>
                                            <p:strVal val="0-ppt_w/2"/>
                                          </p:val>
                                        </p:tav>
                                      </p:tavLst>
                                    </p:anim>
                                    <p:anim calcmode="lin" valueType="num">
                                      <p:cBhvr additive="base">
                                        <p:cTn id="15" dur="400"/>
                                        <p:tgtEl>
                                          <p:spTgt spid="8"/>
                                        </p:tgtEl>
                                        <p:attrNameLst>
                                          <p:attrName>ppt_y</p:attrName>
                                        </p:attrNameLst>
                                      </p:cBhvr>
                                      <p:tavLst>
                                        <p:tav tm="0">
                                          <p:val>
                                            <p:strVal val="ppt_y"/>
                                          </p:val>
                                        </p:tav>
                                        <p:tav tm="100000">
                                          <p:val>
                                            <p:strVal val="ppt_y"/>
                                          </p:val>
                                        </p:tav>
                                      </p:tavLst>
                                    </p:anim>
                                    <p:set>
                                      <p:cBhvr>
                                        <p:cTn id="16" dur="1" fill="hold">
                                          <p:stCondLst>
                                            <p:cond delay="399"/>
                                          </p:stCondLst>
                                        </p:cTn>
                                        <p:tgtEl>
                                          <p:spTgt spid="8"/>
                                        </p:tgtEl>
                                        <p:attrNameLst>
                                          <p:attrName>style.visibility</p:attrName>
                                        </p:attrNameLst>
                                      </p:cBhvr>
                                      <p:to>
                                        <p:strVal val="hidden"/>
                                      </p:to>
                                    </p:set>
                                  </p:childTnLst>
                                </p:cTn>
                              </p:par>
                              <p:par>
                                <p:cTn id="17" presetID="2" presetClass="exit" presetSubtype="8" fill="hold" grpId="0" nodeType="withEffect">
                                  <p:stCondLst>
                                    <p:cond delay="0"/>
                                  </p:stCondLst>
                                  <p:childTnLst>
                                    <p:anim calcmode="lin" valueType="num">
                                      <p:cBhvr additive="base">
                                        <p:cTn id="18" dur="400"/>
                                        <p:tgtEl>
                                          <p:spTgt spid="9"/>
                                        </p:tgtEl>
                                        <p:attrNameLst>
                                          <p:attrName>ppt_x</p:attrName>
                                        </p:attrNameLst>
                                      </p:cBhvr>
                                      <p:tavLst>
                                        <p:tav tm="0">
                                          <p:val>
                                            <p:strVal val="ppt_x"/>
                                          </p:val>
                                        </p:tav>
                                        <p:tav tm="100000">
                                          <p:val>
                                            <p:strVal val="0-ppt_w/2"/>
                                          </p:val>
                                        </p:tav>
                                      </p:tavLst>
                                    </p:anim>
                                    <p:anim calcmode="lin" valueType="num">
                                      <p:cBhvr additive="base">
                                        <p:cTn id="19" dur="400"/>
                                        <p:tgtEl>
                                          <p:spTgt spid="9"/>
                                        </p:tgtEl>
                                        <p:attrNameLst>
                                          <p:attrName>ppt_y</p:attrName>
                                        </p:attrNameLst>
                                      </p:cBhvr>
                                      <p:tavLst>
                                        <p:tav tm="0">
                                          <p:val>
                                            <p:strVal val="ppt_y"/>
                                          </p:val>
                                        </p:tav>
                                        <p:tav tm="100000">
                                          <p:val>
                                            <p:strVal val="ppt_y"/>
                                          </p:val>
                                        </p:tav>
                                      </p:tavLst>
                                    </p:anim>
                                    <p:set>
                                      <p:cBhvr>
                                        <p:cTn id="20"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960"/>
            <a:ext cx="12191999" cy="19483294"/>
          </a:xfrm>
          <a:prstGeom prst="rect">
            <a:avLst/>
          </a:prstGeom>
        </p:spPr>
      </p:pic>
    </p:spTree>
    <p:extLst>
      <p:ext uri="{BB962C8B-B14F-4D97-AF65-F5344CB8AC3E}">
        <p14:creationId xmlns:p14="http://schemas.microsoft.com/office/powerpoint/2010/main" val="76243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3.33333E-6 L 0 -0.25 " pathEditMode="relative" rAng="0" ptsTypes="AA">
                                      <p:cBhvr>
                                        <p:cTn id="6" dur="2000" fill="hold"/>
                                        <p:tgtEl>
                                          <p:spTgt spid="2"/>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960"/>
            <a:ext cx="12192000" cy="1948329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3055" y="179882"/>
            <a:ext cx="2793039" cy="6535711"/>
          </a:xfrm>
          <a:prstGeom prst="rect">
            <a:avLst/>
          </a:prstGeom>
          <a:ln>
            <a:noFill/>
          </a:ln>
          <a:effectLst>
            <a:outerShdw blurRad="190500" algn="tl" rotWithShape="0">
              <a:srgbClr val="000000">
                <a:alpha val="70000"/>
              </a:srgb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28145" y="179882"/>
            <a:ext cx="2793039" cy="65357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07790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3.33333E-6 L 0 -1.25417 " pathEditMode="relative" rAng="0" ptsTypes="AA">
                                      <p:cBhvr>
                                        <p:cTn id="6" dur="2000" fill="hold"/>
                                        <p:tgtEl>
                                          <p:spTgt spid="4"/>
                                        </p:tgtEl>
                                        <p:attrNameLst>
                                          <p:attrName>ppt_x</p:attrName>
                                          <p:attrName>ppt_y</p:attrName>
                                        </p:attrNameLst>
                                      </p:cBhvr>
                                      <p:rCtr x="0" y="-627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477" b="42705"/>
          <a:stretch/>
        </p:blipFill>
        <p:spPr>
          <a:xfrm>
            <a:off x="0" y="51685"/>
            <a:ext cx="12192000" cy="6791325"/>
          </a:xfrm>
        </p:spPr>
      </p:pic>
      <p:sp>
        <p:nvSpPr>
          <p:cNvPr id="4" name="Subtitle 3"/>
          <p:cNvSpPr>
            <a:spLocks noGrp="1"/>
          </p:cNvSpPr>
          <p:nvPr>
            <p:ph type="subTitle" idx="1"/>
          </p:nvPr>
        </p:nvSpPr>
        <p:spPr>
          <a:solidFill>
            <a:schemeClr val="tx1">
              <a:alpha val="95000"/>
            </a:schemeClr>
          </a:solidFill>
        </p:spPr>
        <p:txBody>
          <a:bodyPr/>
          <a:lstStyle/>
          <a:p>
            <a:r>
              <a:rPr lang="en-AU" dirty="0" smtClean="0"/>
              <a:t>Brisbane Catholic Education</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Tablet Focused Curriculum Management System</a:t>
            </a:r>
            <a:endParaRPr lang="en-US" sz="4800" dirty="0">
              <a:solidFill>
                <a:schemeClr val="bg1"/>
              </a:solidFill>
              <a:latin typeface="+mj-lt"/>
            </a:endParaRPr>
          </a:p>
        </p:txBody>
      </p:sp>
    </p:spTree>
    <p:extLst>
      <p:ext uri="{BB962C8B-B14F-4D97-AF65-F5344CB8AC3E}">
        <p14:creationId xmlns:p14="http://schemas.microsoft.com/office/powerpoint/2010/main" val="24471079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575" b="42501"/>
          <a:stretch/>
        </p:blipFill>
        <p:spPr>
          <a:xfrm>
            <a:off x="0" y="54592"/>
            <a:ext cx="12192000" cy="6803408"/>
          </a:xfrm>
        </p:spPr>
      </p:pic>
      <p:sp>
        <p:nvSpPr>
          <p:cNvPr id="6" name="Text Placeholder 5"/>
          <p:cNvSpPr>
            <a:spLocks noGrp="1"/>
          </p:cNvSpPr>
          <p:nvPr>
            <p:ph type="body" sz="quarter" idx="15"/>
          </p:nvPr>
        </p:nvSpPr>
        <p:spPr>
          <a:solidFill>
            <a:schemeClr val="tx1">
              <a:alpha val="95000"/>
            </a:schemeClr>
          </a:solidFill>
        </p:spPr>
        <p:txBody>
          <a:bodyPr/>
          <a:lstStyle/>
          <a:p>
            <a:r>
              <a:rPr lang="en-AU" dirty="0" smtClean="0"/>
              <a:t>SQL Server</a:t>
            </a:r>
            <a:endParaRPr lang="en-US" dirty="0"/>
          </a:p>
        </p:txBody>
      </p:sp>
      <p:sp>
        <p:nvSpPr>
          <p:cNvPr id="7" name="Text Placeholder 6"/>
          <p:cNvSpPr>
            <a:spLocks noGrp="1"/>
          </p:cNvSpPr>
          <p:nvPr>
            <p:ph type="body" sz="quarter" idx="17"/>
          </p:nvPr>
        </p:nvSpPr>
        <p:spPr>
          <a:solidFill>
            <a:schemeClr val="tx1">
              <a:alpha val="95000"/>
            </a:schemeClr>
          </a:solidFill>
        </p:spPr>
        <p:txBody>
          <a:bodyPr/>
          <a:lstStyle/>
          <a:p>
            <a:r>
              <a:rPr lang="en-AU" dirty="0" smtClean="0"/>
              <a:t>ASP .NET MVC</a:t>
            </a:r>
            <a:endParaRPr lang="en-US" dirty="0"/>
          </a:p>
        </p:txBody>
      </p:sp>
      <p:sp>
        <p:nvSpPr>
          <p:cNvPr id="8" name="Text Placeholder 7"/>
          <p:cNvSpPr>
            <a:spLocks noGrp="1"/>
          </p:cNvSpPr>
          <p:nvPr>
            <p:ph type="body" sz="quarter" idx="18"/>
          </p:nvPr>
        </p:nvSpPr>
        <p:spPr>
          <a:solidFill>
            <a:schemeClr val="tx1">
              <a:alpha val="95000"/>
            </a:schemeClr>
          </a:solidFill>
        </p:spPr>
        <p:txBody>
          <a:bodyPr/>
          <a:lstStyle/>
          <a:p>
            <a:r>
              <a:rPr lang="en-AU" dirty="0" smtClean="0"/>
              <a:t>jQuery</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Twitter Bootstrap</a:t>
            </a:r>
            <a:endParaRPr lang="en-US" dirty="0"/>
          </a:p>
        </p:txBody>
      </p:sp>
    </p:spTree>
    <p:extLst>
      <p:ext uri="{BB962C8B-B14F-4D97-AF65-F5344CB8AC3E}">
        <p14:creationId xmlns:p14="http://schemas.microsoft.com/office/powerpoint/2010/main" val="289089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7"/>
                                        </p:tgtEl>
                                        <p:attrNameLst>
                                          <p:attrName>ppt_x</p:attrName>
                                        </p:attrNameLst>
                                      </p:cBhvr>
                                      <p:tavLst>
                                        <p:tav tm="0">
                                          <p:val>
                                            <p:strVal val="ppt_x"/>
                                          </p:val>
                                        </p:tav>
                                        <p:tav tm="100000">
                                          <p:val>
                                            <p:strVal val="0-ppt_w/2"/>
                                          </p:val>
                                        </p:tav>
                                      </p:tavLst>
                                    </p:anim>
                                    <p:anim calcmode="lin" valueType="num">
                                      <p:cBhvr additive="base">
                                        <p:cTn id="7" dur="400"/>
                                        <p:tgtEl>
                                          <p:spTgt spid="7"/>
                                        </p:tgtEl>
                                        <p:attrNameLst>
                                          <p:attrName>ppt_y</p:attrName>
                                        </p:attrNameLst>
                                      </p:cBhvr>
                                      <p:tavLst>
                                        <p:tav tm="0">
                                          <p:val>
                                            <p:strVal val="ppt_y"/>
                                          </p:val>
                                        </p:tav>
                                        <p:tav tm="100000">
                                          <p:val>
                                            <p:strVal val="ppt_y"/>
                                          </p:val>
                                        </p:tav>
                                      </p:tavLst>
                                    </p:anim>
                                    <p:set>
                                      <p:cBhvr>
                                        <p:cTn id="8" dur="1" fill="hold">
                                          <p:stCondLst>
                                            <p:cond delay="399"/>
                                          </p:stCondLst>
                                        </p:cTn>
                                        <p:tgtEl>
                                          <p:spTgt spid="7"/>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6"/>
                                        </p:tgtEl>
                                        <p:attrNameLst>
                                          <p:attrName>ppt_x</p:attrName>
                                        </p:attrNameLst>
                                      </p:cBhvr>
                                      <p:tavLst>
                                        <p:tav tm="0">
                                          <p:val>
                                            <p:strVal val="ppt_x"/>
                                          </p:val>
                                        </p:tav>
                                        <p:tav tm="100000">
                                          <p:val>
                                            <p:strVal val="0-ppt_w/2"/>
                                          </p:val>
                                        </p:tav>
                                      </p:tavLst>
                                    </p:anim>
                                    <p:anim calcmode="lin" valueType="num">
                                      <p:cBhvr additive="base">
                                        <p:cTn id="11" dur="400"/>
                                        <p:tgtEl>
                                          <p:spTgt spid="6"/>
                                        </p:tgtEl>
                                        <p:attrNameLst>
                                          <p:attrName>ppt_y</p:attrName>
                                        </p:attrNameLst>
                                      </p:cBhvr>
                                      <p:tavLst>
                                        <p:tav tm="0">
                                          <p:val>
                                            <p:strVal val="ppt_y"/>
                                          </p:val>
                                        </p:tav>
                                        <p:tav tm="100000">
                                          <p:val>
                                            <p:strVal val="ppt_y"/>
                                          </p:val>
                                        </p:tav>
                                      </p:tavLst>
                                    </p:anim>
                                    <p:set>
                                      <p:cBhvr>
                                        <p:cTn id="12" dur="1" fill="hold">
                                          <p:stCondLst>
                                            <p:cond delay="399"/>
                                          </p:stCondLst>
                                        </p:cTn>
                                        <p:tgtEl>
                                          <p:spTgt spid="6"/>
                                        </p:tgtEl>
                                        <p:attrNameLst>
                                          <p:attrName>style.visibility</p:attrName>
                                        </p:attrNameLst>
                                      </p:cBhvr>
                                      <p:to>
                                        <p:strVal val="hidden"/>
                                      </p:to>
                                    </p:set>
                                  </p:childTnLst>
                                </p:cTn>
                              </p:par>
                              <p:par>
                                <p:cTn id="13" presetID="2" presetClass="exit" presetSubtype="8" fill="hold" grpId="0" nodeType="withEffect">
                                  <p:stCondLst>
                                    <p:cond delay="0"/>
                                  </p:stCondLst>
                                  <p:childTnLst>
                                    <p:anim calcmode="lin" valueType="num">
                                      <p:cBhvr additive="base">
                                        <p:cTn id="14" dur="400"/>
                                        <p:tgtEl>
                                          <p:spTgt spid="8"/>
                                        </p:tgtEl>
                                        <p:attrNameLst>
                                          <p:attrName>ppt_x</p:attrName>
                                        </p:attrNameLst>
                                      </p:cBhvr>
                                      <p:tavLst>
                                        <p:tav tm="0">
                                          <p:val>
                                            <p:strVal val="ppt_x"/>
                                          </p:val>
                                        </p:tav>
                                        <p:tav tm="100000">
                                          <p:val>
                                            <p:strVal val="0-ppt_w/2"/>
                                          </p:val>
                                        </p:tav>
                                      </p:tavLst>
                                    </p:anim>
                                    <p:anim calcmode="lin" valueType="num">
                                      <p:cBhvr additive="base">
                                        <p:cTn id="15" dur="400"/>
                                        <p:tgtEl>
                                          <p:spTgt spid="8"/>
                                        </p:tgtEl>
                                        <p:attrNameLst>
                                          <p:attrName>ppt_y</p:attrName>
                                        </p:attrNameLst>
                                      </p:cBhvr>
                                      <p:tavLst>
                                        <p:tav tm="0">
                                          <p:val>
                                            <p:strVal val="ppt_y"/>
                                          </p:val>
                                        </p:tav>
                                        <p:tav tm="100000">
                                          <p:val>
                                            <p:strVal val="ppt_y"/>
                                          </p:val>
                                        </p:tav>
                                      </p:tavLst>
                                    </p:anim>
                                    <p:set>
                                      <p:cBhvr>
                                        <p:cTn id="16" dur="1" fill="hold">
                                          <p:stCondLst>
                                            <p:cond delay="399"/>
                                          </p:stCondLst>
                                        </p:cTn>
                                        <p:tgtEl>
                                          <p:spTgt spid="8"/>
                                        </p:tgtEl>
                                        <p:attrNameLst>
                                          <p:attrName>style.visibility</p:attrName>
                                        </p:attrNameLst>
                                      </p:cBhvr>
                                      <p:to>
                                        <p:strVal val="hidden"/>
                                      </p:to>
                                    </p:set>
                                  </p:childTnLst>
                                </p:cTn>
                              </p:par>
                              <p:par>
                                <p:cTn id="17" presetID="2" presetClass="exit" presetSubtype="8" fill="hold" grpId="0" nodeType="withEffect">
                                  <p:stCondLst>
                                    <p:cond delay="0"/>
                                  </p:stCondLst>
                                  <p:childTnLst>
                                    <p:anim calcmode="lin" valueType="num">
                                      <p:cBhvr additive="base">
                                        <p:cTn id="18" dur="400"/>
                                        <p:tgtEl>
                                          <p:spTgt spid="9"/>
                                        </p:tgtEl>
                                        <p:attrNameLst>
                                          <p:attrName>ppt_x</p:attrName>
                                        </p:attrNameLst>
                                      </p:cBhvr>
                                      <p:tavLst>
                                        <p:tav tm="0">
                                          <p:val>
                                            <p:strVal val="ppt_x"/>
                                          </p:val>
                                        </p:tav>
                                        <p:tav tm="100000">
                                          <p:val>
                                            <p:strVal val="0-ppt_w/2"/>
                                          </p:val>
                                        </p:tav>
                                      </p:tavLst>
                                    </p:anim>
                                    <p:anim calcmode="lin" valueType="num">
                                      <p:cBhvr additive="base">
                                        <p:cTn id="19" dur="400"/>
                                        <p:tgtEl>
                                          <p:spTgt spid="9"/>
                                        </p:tgtEl>
                                        <p:attrNameLst>
                                          <p:attrName>ppt_y</p:attrName>
                                        </p:attrNameLst>
                                      </p:cBhvr>
                                      <p:tavLst>
                                        <p:tav tm="0">
                                          <p:val>
                                            <p:strVal val="ppt_y"/>
                                          </p:val>
                                        </p:tav>
                                        <p:tav tm="100000">
                                          <p:val>
                                            <p:strVal val="ppt_y"/>
                                          </p:val>
                                        </p:tav>
                                      </p:tavLst>
                                    </p:anim>
                                    <p:set>
                                      <p:cBhvr>
                                        <p:cTn id="20"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960"/>
            <a:ext cx="12192000" cy="11952942"/>
          </a:xfrm>
          <a:prstGeom prst="rect">
            <a:avLst/>
          </a:prstGeom>
        </p:spPr>
      </p:pic>
    </p:spTree>
    <p:extLst>
      <p:ext uri="{BB962C8B-B14F-4D97-AF65-F5344CB8AC3E}">
        <p14:creationId xmlns:p14="http://schemas.microsoft.com/office/powerpoint/2010/main" val="417309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2.59259E-6 L 0 -0.54074 " pathEditMode="relative" rAng="0" ptsTypes="AA">
                                      <p:cBhvr>
                                        <p:cTn id="6" dur="2000" fill="hold"/>
                                        <p:tgtEl>
                                          <p:spTgt spid="3"/>
                                        </p:tgtEl>
                                        <p:attrNameLst>
                                          <p:attrName>ppt_x</p:attrName>
                                          <p:attrName>ppt_y</p:attrName>
                                        </p:attrNameLst>
                                      </p:cBhvr>
                                      <p:rCtr x="0" y="-270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5376" t="9120" r="5023" b="2151"/>
          <a:stretch/>
        </p:blipFill>
        <p:spPr>
          <a:xfrm>
            <a:off x="0" y="6715"/>
            <a:ext cx="12192000" cy="6851285"/>
          </a:xfrm>
        </p:spPr>
      </p:pic>
      <p:sp>
        <p:nvSpPr>
          <p:cNvPr id="4" name="Subtitle 3"/>
          <p:cNvSpPr>
            <a:spLocks noGrp="1"/>
          </p:cNvSpPr>
          <p:nvPr>
            <p:ph type="subTitle" idx="1"/>
          </p:nvPr>
        </p:nvSpPr>
        <p:spPr>
          <a:solidFill>
            <a:schemeClr val="tx1">
              <a:alpha val="95000"/>
            </a:schemeClr>
          </a:solidFill>
        </p:spPr>
        <p:txBody>
          <a:bodyPr/>
          <a:lstStyle/>
          <a:p>
            <a:r>
              <a:rPr lang="en-AU" dirty="0" smtClean="0"/>
              <a:t>Australian Patisserie Academy - TAFE</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Responsive Website TAFE Course Selection</a:t>
            </a:r>
            <a:endParaRPr lang="en-US" sz="4800" dirty="0">
              <a:solidFill>
                <a:schemeClr val="bg1"/>
              </a:solidFill>
              <a:latin typeface="+mj-lt"/>
            </a:endParaRPr>
          </a:p>
        </p:txBody>
      </p:sp>
    </p:spTree>
    <p:extLst>
      <p:ext uri="{BB962C8B-B14F-4D97-AF65-F5344CB8AC3E}">
        <p14:creationId xmlns:p14="http://schemas.microsoft.com/office/powerpoint/2010/main" val="15678887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l="6934" t="11461" r="4178" b="351"/>
          <a:stretch/>
        </p:blipFill>
        <p:spPr/>
      </p:pic>
      <p:sp>
        <p:nvSpPr>
          <p:cNvPr id="9" name="Text Placeholder 8"/>
          <p:cNvSpPr>
            <a:spLocks noGrp="1"/>
          </p:cNvSpPr>
          <p:nvPr>
            <p:ph type="body" sz="quarter" idx="19"/>
          </p:nvPr>
        </p:nvSpPr>
        <p:spPr>
          <a:solidFill>
            <a:schemeClr val="tx1">
              <a:alpha val="95000"/>
            </a:schemeClr>
          </a:solidFill>
        </p:spPr>
        <p:txBody>
          <a:bodyPr/>
          <a:lstStyle/>
          <a:p>
            <a:r>
              <a:rPr lang="en-AU" dirty="0" err="1" smtClean="0"/>
              <a:t>Sitefinity</a:t>
            </a:r>
            <a:endParaRPr lang="en-US" dirty="0"/>
          </a:p>
        </p:txBody>
      </p:sp>
    </p:spTree>
    <p:extLst>
      <p:ext uri="{BB962C8B-B14F-4D97-AF65-F5344CB8AC3E}">
        <p14:creationId xmlns:p14="http://schemas.microsoft.com/office/powerpoint/2010/main" val="1006319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9"/>
                                        </p:tgtEl>
                                        <p:attrNameLst>
                                          <p:attrName>ppt_x</p:attrName>
                                        </p:attrNameLst>
                                      </p:cBhvr>
                                      <p:tavLst>
                                        <p:tav tm="0">
                                          <p:val>
                                            <p:strVal val="ppt_x"/>
                                          </p:val>
                                        </p:tav>
                                        <p:tav tm="100000">
                                          <p:val>
                                            <p:strVal val="0-ppt_w/2"/>
                                          </p:val>
                                        </p:tav>
                                      </p:tavLst>
                                    </p:anim>
                                    <p:anim calcmode="lin" valueType="num">
                                      <p:cBhvr additive="base">
                                        <p:cTn id="7" dur="400"/>
                                        <p:tgtEl>
                                          <p:spTgt spid="9"/>
                                        </p:tgtEl>
                                        <p:attrNameLst>
                                          <p:attrName>ppt_y</p:attrName>
                                        </p:attrNameLst>
                                      </p:cBhvr>
                                      <p:tavLst>
                                        <p:tav tm="0">
                                          <p:val>
                                            <p:strVal val="ppt_y"/>
                                          </p:val>
                                        </p:tav>
                                        <p:tav tm="100000">
                                          <p:val>
                                            <p:strVal val="ppt_y"/>
                                          </p:val>
                                        </p:tav>
                                      </p:tavLst>
                                    </p:anim>
                                    <p:set>
                                      <p:cBhvr>
                                        <p:cTn id="8"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4294967295"/>
          </p:nvPr>
        </p:nvPicPr>
        <p:blipFill>
          <a:blip r:embed="rId2"/>
          <a:srcRect t="5004" b="5004"/>
          <a:stretch>
            <a:fillRect/>
          </a:stretch>
        </p:blipFill>
        <p:spPr>
          <a:xfrm>
            <a:off x="-97831" y="0"/>
            <a:ext cx="12289831" cy="6858000"/>
          </a:xfrm>
          <a:prstGeom prst="rect">
            <a:avLst/>
          </a:prstGeom>
        </p:spPr>
      </p:pic>
    </p:spTree>
    <p:extLst>
      <p:ext uri="{BB962C8B-B14F-4D97-AF65-F5344CB8AC3E}">
        <p14:creationId xmlns:p14="http://schemas.microsoft.com/office/powerpoint/2010/main" val="9367542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8124" b="8124"/>
          <a:stretch>
            <a:fillRect/>
          </a:stretch>
        </p:blipFill>
        <p:spPr/>
      </p:pic>
      <p:sp>
        <p:nvSpPr>
          <p:cNvPr id="5" name="Text Placeholder 4"/>
          <p:cNvSpPr>
            <a:spLocks noGrp="1"/>
          </p:cNvSpPr>
          <p:nvPr>
            <p:ph type="body" sz="quarter" idx="15"/>
          </p:nvPr>
        </p:nvSpPr>
        <p:spPr/>
        <p:txBody>
          <a:bodyPr/>
          <a:lstStyle/>
          <a:p>
            <a:r>
              <a:rPr lang="en-AU" dirty="0" smtClean="0">
                <a:solidFill>
                  <a:schemeClr val="bg1"/>
                </a:solidFill>
              </a:rPr>
              <a:t>Our Clients</a:t>
            </a:r>
            <a:endParaRPr lang="en-US" dirty="0">
              <a:solidFill>
                <a:schemeClr val="bg1"/>
              </a:solidFill>
            </a:endParaRPr>
          </a:p>
        </p:txBody>
      </p:sp>
      <p:sp>
        <p:nvSpPr>
          <p:cNvPr id="6" name="Text Placeholder 5"/>
          <p:cNvSpPr>
            <a:spLocks noGrp="1"/>
          </p:cNvSpPr>
          <p:nvPr>
            <p:ph type="body" sz="quarter" idx="17"/>
          </p:nvPr>
        </p:nvSpPr>
        <p:spPr>
          <a:solidFill>
            <a:srgbClr val="D84D49">
              <a:alpha val="75000"/>
            </a:srgbClr>
          </a:solidFill>
        </p:spPr>
        <p:txBody>
          <a:bodyPr/>
          <a:lstStyle/>
          <a:p>
            <a:r>
              <a:rPr lang="en-AU" dirty="0" smtClean="0"/>
              <a:t>Our Company</a:t>
            </a:r>
            <a:endParaRPr lang="en-US" dirty="0"/>
          </a:p>
        </p:txBody>
      </p:sp>
      <p:sp>
        <p:nvSpPr>
          <p:cNvPr id="8" name="Text Placeholder 7"/>
          <p:cNvSpPr>
            <a:spLocks noGrp="1"/>
          </p:cNvSpPr>
          <p:nvPr>
            <p:ph type="body" sz="quarter" idx="18"/>
          </p:nvPr>
        </p:nvSpPr>
        <p:spPr/>
        <p:txBody>
          <a:bodyPr/>
          <a:lstStyle/>
          <a:p>
            <a:r>
              <a:rPr lang="en-AU" dirty="0" smtClean="0"/>
              <a:t>Our Community</a:t>
            </a:r>
            <a:endParaRPr lang="en-US" dirty="0"/>
          </a:p>
        </p:txBody>
      </p:sp>
      <p:sp>
        <p:nvSpPr>
          <p:cNvPr id="2" name="Title 1"/>
          <p:cNvSpPr>
            <a:spLocks noGrp="1"/>
          </p:cNvSpPr>
          <p:nvPr>
            <p:ph type="title"/>
          </p:nvPr>
        </p:nvSpPr>
        <p:spPr/>
        <p:txBody>
          <a:bodyPr/>
          <a:lstStyle/>
          <a:p>
            <a:r>
              <a:rPr lang="en-AU" dirty="0" smtClean="0">
                <a:solidFill>
                  <a:schemeClr val="bg1"/>
                </a:solidFill>
              </a:rPr>
              <a:t>Agenda</a:t>
            </a:r>
            <a:endParaRPr lang="en-US" dirty="0">
              <a:solidFill>
                <a:schemeClr val="bg1"/>
              </a:solidFill>
            </a:endParaRP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Tree>
    <p:extLst>
      <p:ext uri="{BB962C8B-B14F-4D97-AF65-F5344CB8AC3E}">
        <p14:creationId xmlns:p14="http://schemas.microsoft.com/office/powerpoint/2010/main" val="28483868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426978"/>
            <a:ext cx="12192000" cy="8296382"/>
          </a:xfrm>
          <a:prstGeom prst="rect">
            <a:avLst/>
          </a:prstGeom>
        </p:spPr>
      </p:pic>
      <p:pic>
        <p:nvPicPr>
          <p:cNvPr id="1026" name="Picture 2" descr="C:\Users\REBECC~1\AppData\Local\Temp\SNAGHTMLbc19b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0423" y="-347790"/>
            <a:ext cx="3362325" cy="819150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4868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rotWithShape="1">
          <a:blip r:embed="rId2"/>
          <a:srcRect l="13605" t="537" r="17164" b="24138"/>
          <a:stretch/>
        </p:blipFill>
        <p:spPr>
          <a:xfrm>
            <a:off x="-1" y="66675"/>
            <a:ext cx="12192001" cy="6791325"/>
          </a:xfrm>
          <a:prstGeom prst="rect">
            <a:avLst/>
          </a:prstGeom>
        </p:spPr>
      </p:pic>
      <p:sp>
        <p:nvSpPr>
          <p:cNvPr id="4" name="Subtitle 3"/>
          <p:cNvSpPr>
            <a:spLocks noGrp="1"/>
          </p:cNvSpPr>
          <p:nvPr>
            <p:ph type="subTitle" idx="1"/>
          </p:nvPr>
        </p:nvSpPr>
        <p:spPr>
          <a:solidFill>
            <a:schemeClr val="tx1">
              <a:alpha val="95000"/>
            </a:schemeClr>
          </a:solidFill>
        </p:spPr>
        <p:txBody>
          <a:bodyPr/>
          <a:lstStyle/>
          <a:p>
            <a:r>
              <a:rPr lang="en-AU" dirty="0" smtClean="0"/>
              <a:t>Event Cinemas</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Robust ticketing system</a:t>
            </a:r>
            <a:endParaRPr lang="en-US" sz="4800" dirty="0">
              <a:solidFill>
                <a:schemeClr val="bg1"/>
              </a:solidFill>
              <a:latin typeface="+mj-lt"/>
            </a:endParaRPr>
          </a:p>
        </p:txBody>
      </p:sp>
    </p:spTree>
    <p:extLst>
      <p:ext uri="{BB962C8B-B14F-4D97-AF65-F5344CB8AC3E}">
        <p14:creationId xmlns:p14="http://schemas.microsoft.com/office/powerpoint/2010/main" val="315807099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1"/>
          </p:nvPr>
        </p:nvPicPr>
        <p:blipFill rotWithShape="1">
          <a:blip r:embed="rId2"/>
          <a:srcRect t="433" b="9181"/>
          <a:stretch/>
        </p:blipFill>
        <p:spPr>
          <a:prstGeom prst="rect">
            <a:avLst/>
          </a:prstGeom>
        </p:spPr>
      </p:pic>
      <p:sp>
        <p:nvSpPr>
          <p:cNvPr id="6" name="Text Placeholder 5"/>
          <p:cNvSpPr>
            <a:spLocks noGrp="1"/>
          </p:cNvSpPr>
          <p:nvPr>
            <p:ph type="body" sz="quarter" idx="15"/>
          </p:nvPr>
        </p:nvSpPr>
        <p:spPr>
          <a:solidFill>
            <a:schemeClr val="tx1">
              <a:alpha val="95000"/>
            </a:schemeClr>
          </a:solidFill>
        </p:spPr>
        <p:txBody>
          <a:bodyPr/>
          <a:lstStyle/>
          <a:p>
            <a:r>
              <a:rPr lang="en-AU" dirty="0" smtClean="0"/>
              <a:t>SQL Server</a:t>
            </a:r>
            <a:endParaRPr lang="en-US" dirty="0"/>
          </a:p>
        </p:txBody>
      </p:sp>
      <p:sp>
        <p:nvSpPr>
          <p:cNvPr id="7" name="Text Placeholder 6"/>
          <p:cNvSpPr>
            <a:spLocks noGrp="1"/>
          </p:cNvSpPr>
          <p:nvPr>
            <p:ph type="body" sz="quarter" idx="17"/>
          </p:nvPr>
        </p:nvSpPr>
        <p:spPr>
          <a:solidFill>
            <a:schemeClr val="tx1">
              <a:alpha val="95000"/>
            </a:schemeClr>
          </a:solidFill>
        </p:spPr>
        <p:txBody>
          <a:bodyPr/>
          <a:lstStyle/>
          <a:p>
            <a:r>
              <a:rPr lang="en-AU" dirty="0" err="1" smtClean="0"/>
              <a:t>Sitefinity</a:t>
            </a:r>
            <a:endParaRPr lang="en-US" dirty="0"/>
          </a:p>
        </p:txBody>
      </p:sp>
      <p:sp>
        <p:nvSpPr>
          <p:cNvPr id="8" name="Text Placeholder 7"/>
          <p:cNvSpPr>
            <a:spLocks noGrp="1"/>
          </p:cNvSpPr>
          <p:nvPr>
            <p:ph type="body" sz="quarter" idx="18"/>
          </p:nvPr>
        </p:nvSpPr>
        <p:spPr>
          <a:solidFill>
            <a:schemeClr val="tx1">
              <a:alpha val="95000"/>
            </a:schemeClr>
          </a:solidFill>
        </p:spPr>
        <p:txBody>
          <a:bodyPr/>
          <a:lstStyle/>
          <a:p>
            <a:r>
              <a:rPr lang="en-AU" dirty="0" smtClean="0"/>
              <a:t>jQuery</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ASP .NET MVC</a:t>
            </a:r>
            <a:endParaRPr lang="en-US" dirty="0"/>
          </a:p>
        </p:txBody>
      </p:sp>
    </p:spTree>
    <p:extLst>
      <p:ext uri="{BB962C8B-B14F-4D97-AF65-F5344CB8AC3E}">
        <p14:creationId xmlns:p14="http://schemas.microsoft.com/office/powerpoint/2010/main" val="4095474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7"/>
                                        </p:tgtEl>
                                        <p:attrNameLst>
                                          <p:attrName>ppt_x</p:attrName>
                                        </p:attrNameLst>
                                      </p:cBhvr>
                                      <p:tavLst>
                                        <p:tav tm="0">
                                          <p:val>
                                            <p:strVal val="ppt_x"/>
                                          </p:val>
                                        </p:tav>
                                        <p:tav tm="100000">
                                          <p:val>
                                            <p:strVal val="0-ppt_w/2"/>
                                          </p:val>
                                        </p:tav>
                                      </p:tavLst>
                                    </p:anim>
                                    <p:anim calcmode="lin" valueType="num">
                                      <p:cBhvr additive="base">
                                        <p:cTn id="7" dur="400"/>
                                        <p:tgtEl>
                                          <p:spTgt spid="7"/>
                                        </p:tgtEl>
                                        <p:attrNameLst>
                                          <p:attrName>ppt_y</p:attrName>
                                        </p:attrNameLst>
                                      </p:cBhvr>
                                      <p:tavLst>
                                        <p:tav tm="0">
                                          <p:val>
                                            <p:strVal val="ppt_y"/>
                                          </p:val>
                                        </p:tav>
                                        <p:tav tm="100000">
                                          <p:val>
                                            <p:strVal val="ppt_y"/>
                                          </p:val>
                                        </p:tav>
                                      </p:tavLst>
                                    </p:anim>
                                    <p:set>
                                      <p:cBhvr>
                                        <p:cTn id="8" dur="1" fill="hold">
                                          <p:stCondLst>
                                            <p:cond delay="399"/>
                                          </p:stCondLst>
                                        </p:cTn>
                                        <p:tgtEl>
                                          <p:spTgt spid="7"/>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6"/>
                                        </p:tgtEl>
                                        <p:attrNameLst>
                                          <p:attrName>ppt_x</p:attrName>
                                        </p:attrNameLst>
                                      </p:cBhvr>
                                      <p:tavLst>
                                        <p:tav tm="0">
                                          <p:val>
                                            <p:strVal val="ppt_x"/>
                                          </p:val>
                                        </p:tav>
                                        <p:tav tm="100000">
                                          <p:val>
                                            <p:strVal val="0-ppt_w/2"/>
                                          </p:val>
                                        </p:tav>
                                      </p:tavLst>
                                    </p:anim>
                                    <p:anim calcmode="lin" valueType="num">
                                      <p:cBhvr additive="base">
                                        <p:cTn id="11" dur="400"/>
                                        <p:tgtEl>
                                          <p:spTgt spid="6"/>
                                        </p:tgtEl>
                                        <p:attrNameLst>
                                          <p:attrName>ppt_y</p:attrName>
                                        </p:attrNameLst>
                                      </p:cBhvr>
                                      <p:tavLst>
                                        <p:tav tm="0">
                                          <p:val>
                                            <p:strVal val="ppt_y"/>
                                          </p:val>
                                        </p:tav>
                                        <p:tav tm="100000">
                                          <p:val>
                                            <p:strVal val="ppt_y"/>
                                          </p:val>
                                        </p:tav>
                                      </p:tavLst>
                                    </p:anim>
                                    <p:set>
                                      <p:cBhvr>
                                        <p:cTn id="12" dur="1" fill="hold">
                                          <p:stCondLst>
                                            <p:cond delay="399"/>
                                          </p:stCondLst>
                                        </p:cTn>
                                        <p:tgtEl>
                                          <p:spTgt spid="6"/>
                                        </p:tgtEl>
                                        <p:attrNameLst>
                                          <p:attrName>style.visibility</p:attrName>
                                        </p:attrNameLst>
                                      </p:cBhvr>
                                      <p:to>
                                        <p:strVal val="hidden"/>
                                      </p:to>
                                    </p:set>
                                  </p:childTnLst>
                                </p:cTn>
                              </p:par>
                              <p:par>
                                <p:cTn id="13" presetID="2" presetClass="exit" presetSubtype="8" fill="hold" grpId="0" nodeType="withEffect">
                                  <p:stCondLst>
                                    <p:cond delay="0"/>
                                  </p:stCondLst>
                                  <p:childTnLst>
                                    <p:anim calcmode="lin" valueType="num">
                                      <p:cBhvr additive="base">
                                        <p:cTn id="14" dur="400"/>
                                        <p:tgtEl>
                                          <p:spTgt spid="8"/>
                                        </p:tgtEl>
                                        <p:attrNameLst>
                                          <p:attrName>ppt_x</p:attrName>
                                        </p:attrNameLst>
                                      </p:cBhvr>
                                      <p:tavLst>
                                        <p:tav tm="0">
                                          <p:val>
                                            <p:strVal val="ppt_x"/>
                                          </p:val>
                                        </p:tav>
                                        <p:tav tm="100000">
                                          <p:val>
                                            <p:strVal val="0-ppt_w/2"/>
                                          </p:val>
                                        </p:tav>
                                      </p:tavLst>
                                    </p:anim>
                                    <p:anim calcmode="lin" valueType="num">
                                      <p:cBhvr additive="base">
                                        <p:cTn id="15" dur="400"/>
                                        <p:tgtEl>
                                          <p:spTgt spid="8"/>
                                        </p:tgtEl>
                                        <p:attrNameLst>
                                          <p:attrName>ppt_y</p:attrName>
                                        </p:attrNameLst>
                                      </p:cBhvr>
                                      <p:tavLst>
                                        <p:tav tm="0">
                                          <p:val>
                                            <p:strVal val="ppt_y"/>
                                          </p:val>
                                        </p:tav>
                                        <p:tav tm="100000">
                                          <p:val>
                                            <p:strVal val="ppt_y"/>
                                          </p:val>
                                        </p:tav>
                                      </p:tavLst>
                                    </p:anim>
                                    <p:set>
                                      <p:cBhvr>
                                        <p:cTn id="16" dur="1" fill="hold">
                                          <p:stCondLst>
                                            <p:cond delay="399"/>
                                          </p:stCondLst>
                                        </p:cTn>
                                        <p:tgtEl>
                                          <p:spTgt spid="8"/>
                                        </p:tgtEl>
                                        <p:attrNameLst>
                                          <p:attrName>style.visibility</p:attrName>
                                        </p:attrNameLst>
                                      </p:cBhvr>
                                      <p:to>
                                        <p:strVal val="hidden"/>
                                      </p:to>
                                    </p:set>
                                  </p:childTnLst>
                                </p:cTn>
                              </p:par>
                              <p:par>
                                <p:cTn id="17" presetID="2" presetClass="exit" presetSubtype="8" fill="hold" grpId="0" nodeType="withEffect">
                                  <p:stCondLst>
                                    <p:cond delay="0"/>
                                  </p:stCondLst>
                                  <p:childTnLst>
                                    <p:anim calcmode="lin" valueType="num">
                                      <p:cBhvr additive="base">
                                        <p:cTn id="18" dur="400"/>
                                        <p:tgtEl>
                                          <p:spTgt spid="9"/>
                                        </p:tgtEl>
                                        <p:attrNameLst>
                                          <p:attrName>ppt_x</p:attrName>
                                        </p:attrNameLst>
                                      </p:cBhvr>
                                      <p:tavLst>
                                        <p:tav tm="0">
                                          <p:val>
                                            <p:strVal val="ppt_x"/>
                                          </p:val>
                                        </p:tav>
                                        <p:tav tm="100000">
                                          <p:val>
                                            <p:strVal val="0-ppt_w/2"/>
                                          </p:val>
                                        </p:tav>
                                      </p:tavLst>
                                    </p:anim>
                                    <p:anim calcmode="lin" valueType="num">
                                      <p:cBhvr additive="base">
                                        <p:cTn id="19" dur="400"/>
                                        <p:tgtEl>
                                          <p:spTgt spid="9"/>
                                        </p:tgtEl>
                                        <p:attrNameLst>
                                          <p:attrName>ppt_y</p:attrName>
                                        </p:attrNameLst>
                                      </p:cBhvr>
                                      <p:tavLst>
                                        <p:tav tm="0">
                                          <p:val>
                                            <p:strVal val="ppt_y"/>
                                          </p:val>
                                        </p:tav>
                                        <p:tav tm="100000">
                                          <p:val>
                                            <p:strVal val="ppt_y"/>
                                          </p:val>
                                        </p:tav>
                                      </p:tavLst>
                                    </p:anim>
                                    <p:set>
                                      <p:cBhvr>
                                        <p:cTn id="20"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10"/>
          <p:cNvPicPr>
            <a:picLocks noGrp="1" noChangeAspect="1"/>
          </p:cNvPicPr>
          <p:nvPr>
            <p:ph type="pic" sz="quarter" idx="4294967295"/>
          </p:nvPr>
        </p:nvPicPr>
        <p:blipFill rotWithShape="1">
          <a:blip r:embed="rId2"/>
          <a:srcRect t="225" b="21315"/>
          <a:stretch/>
        </p:blipFill>
        <p:spPr>
          <a:xfrm>
            <a:off x="0" y="54592"/>
            <a:ext cx="12192000" cy="6803408"/>
          </a:xfrm>
          <a:prstGeom prst="rect">
            <a:avLst/>
          </a:prstGeom>
        </p:spPr>
      </p:pic>
    </p:spTree>
    <p:extLst>
      <p:ext uri="{BB962C8B-B14F-4D97-AF65-F5344CB8AC3E}">
        <p14:creationId xmlns:p14="http://schemas.microsoft.com/office/powerpoint/2010/main" val="35433264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4294967295"/>
          </p:nvPr>
        </p:nvPicPr>
        <p:blipFill rotWithShape="1">
          <a:blip r:embed="rId2"/>
          <a:srcRect t="405" b="21419"/>
          <a:stretch/>
        </p:blipFill>
        <p:spPr>
          <a:xfrm>
            <a:off x="0" y="54592"/>
            <a:ext cx="12192000" cy="6803408"/>
          </a:xfrm>
          <a:prstGeom prst="rect">
            <a:avLst/>
          </a:prstGeom>
        </p:spPr>
      </p:pic>
    </p:spTree>
    <p:extLst>
      <p:ext uri="{BB962C8B-B14F-4D97-AF65-F5344CB8AC3E}">
        <p14:creationId xmlns:p14="http://schemas.microsoft.com/office/powerpoint/2010/main" val="413923162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5803" b="55205"/>
          <a:stretch/>
        </p:blipFill>
        <p:spPr>
          <a:xfrm>
            <a:off x="0" y="66675"/>
            <a:ext cx="12192000" cy="6791325"/>
          </a:xfrm>
        </p:spPr>
      </p:pic>
      <p:sp>
        <p:nvSpPr>
          <p:cNvPr id="4" name="Subtitle 3"/>
          <p:cNvSpPr>
            <a:spLocks noGrp="1"/>
          </p:cNvSpPr>
          <p:nvPr>
            <p:ph type="subTitle" idx="1"/>
          </p:nvPr>
        </p:nvSpPr>
        <p:spPr>
          <a:solidFill>
            <a:schemeClr val="tx1">
              <a:alpha val="95000"/>
            </a:schemeClr>
          </a:solidFill>
        </p:spPr>
        <p:txBody>
          <a:bodyPr/>
          <a:lstStyle/>
          <a:p>
            <a:r>
              <a:rPr lang="en-AU" dirty="0" smtClean="0"/>
              <a:t>Sydney Airport</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Investment Tax Calculator</a:t>
            </a:r>
            <a:endParaRPr lang="en-US" sz="4800" dirty="0">
              <a:solidFill>
                <a:schemeClr val="bg1"/>
              </a:solidFill>
              <a:latin typeface="+mj-lt"/>
            </a:endParaRPr>
          </a:p>
        </p:txBody>
      </p:sp>
    </p:spTree>
    <p:extLst>
      <p:ext uri="{BB962C8B-B14F-4D97-AF65-F5344CB8AC3E}">
        <p14:creationId xmlns:p14="http://schemas.microsoft.com/office/powerpoint/2010/main" val="179158972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5763" b="55171"/>
          <a:stretch/>
        </p:blipFill>
        <p:spPr/>
      </p:pic>
      <p:sp>
        <p:nvSpPr>
          <p:cNvPr id="8" name="Text Placeholder 7"/>
          <p:cNvSpPr>
            <a:spLocks noGrp="1"/>
          </p:cNvSpPr>
          <p:nvPr>
            <p:ph type="body" sz="quarter" idx="18"/>
          </p:nvPr>
        </p:nvSpPr>
        <p:spPr>
          <a:solidFill>
            <a:schemeClr val="tx1">
              <a:alpha val="95000"/>
            </a:schemeClr>
          </a:solidFill>
        </p:spPr>
        <p:txBody>
          <a:bodyPr/>
          <a:lstStyle/>
          <a:p>
            <a:r>
              <a:rPr lang="en-AU" dirty="0" smtClean="0"/>
              <a:t>ASP .NET MVC</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SQL Server</a:t>
            </a:r>
            <a:endParaRPr lang="en-US" dirty="0"/>
          </a:p>
        </p:txBody>
      </p:sp>
    </p:spTree>
    <p:extLst>
      <p:ext uri="{BB962C8B-B14F-4D97-AF65-F5344CB8AC3E}">
        <p14:creationId xmlns:p14="http://schemas.microsoft.com/office/powerpoint/2010/main" val="2296001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8"/>
                                        </p:tgtEl>
                                        <p:attrNameLst>
                                          <p:attrName>ppt_x</p:attrName>
                                        </p:attrNameLst>
                                      </p:cBhvr>
                                      <p:tavLst>
                                        <p:tav tm="0">
                                          <p:val>
                                            <p:strVal val="ppt_x"/>
                                          </p:val>
                                        </p:tav>
                                        <p:tav tm="100000">
                                          <p:val>
                                            <p:strVal val="0-ppt_w/2"/>
                                          </p:val>
                                        </p:tav>
                                      </p:tavLst>
                                    </p:anim>
                                    <p:anim calcmode="lin" valueType="num">
                                      <p:cBhvr additive="base">
                                        <p:cTn id="7" dur="400"/>
                                        <p:tgtEl>
                                          <p:spTgt spid="8"/>
                                        </p:tgtEl>
                                        <p:attrNameLst>
                                          <p:attrName>ppt_y</p:attrName>
                                        </p:attrNameLst>
                                      </p:cBhvr>
                                      <p:tavLst>
                                        <p:tav tm="0">
                                          <p:val>
                                            <p:strVal val="ppt_y"/>
                                          </p:val>
                                        </p:tav>
                                        <p:tav tm="100000">
                                          <p:val>
                                            <p:strVal val="ppt_y"/>
                                          </p:val>
                                        </p:tav>
                                      </p:tavLst>
                                    </p:anim>
                                    <p:set>
                                      <p:cBhvr>
                                        <p:cTn id="8" dur="1" fill="hold">
                                          <p:stCondLst>
                                            <p:cond delay="399"/>
                                          </p:stCondLst>
                                        </p:cTn>
                                        <p:tgtEl>
                                          <p:spTgt spid="8"/>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9"/>
                                        </p:tgtEl>
                                        <p:attrNameLst>
                                          <p:attrName>ppt_x</p:attrName>
                                        </p:attrNameLst>
                                      </p:cBhvr>
                                      <p:tavLst>
                                        <p:tav tm="0">
                                          <p:val>
                                            <p:strVal val="ppt_x"/>
                                          </p:val>
                                        </p:tav>
                                        <p:tav tm="100000">
                                          <p:val>
                                            <p:strVal val="0-ppt_w/2"/>
                                          </p:val>
                                        </p:tav>
                                      </p:tavLst>
                                    </p:anim>
                                    <p:anim calcmode="lin" valueType="num">
                                      <p:cBhvr additive="base">
                                        <p:cTn id="11" dur="400"/>
                                        <p:tgtEl>
                                          <p:spTgt spid="9"/>
                                        </p:tgtEl>
                                        <p:attrNameLst>
                                          <p:attrName>ppt_y</p:attrName>
                                        </p:attrNameLst>
                                      </p:cBhvr>
                                      <p:tavLst>
                                        <p:tav tm="0">
                                          <p:val>
                                            <p:strVal val="ppt_y"/>
                                          </p:val>
                                        </p:tav>
                                        <p:tav tm="100000">
                                          <p:val>
                                            <p:strVal val="ppt_y"/>
                                          </p:val>
                                        </p:tav>
                                      </p:tavLst>
                                    </p:anim>
                                    <p:set>
                                      <p:cBhvr>
                                        <p:cTn id="12"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4950"/>
            <a:ext cx="12321915" cy="17602735"/>
          </a:xfrm>
          <a:prstGeom prst="rect">
            <a:avLst/>
          </a:prstGeom>
        </p:spPr>
      </p:pic>
    </p:spTree>
    <p:extLst>
      <p:ext uri="{BB962C8B-B14F-4D97-AF65-F5344CB8AC3E}">
        <p14:creationId xmlns:p14="http://schemas.microsoft.com/office/powerpoint/2010/main" val="1044635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1.45833E-6 -2.96296E-6 L 1.45833E-6 -0.7544 " pathEditMode="relative" rAng="0" ptsTypes="AA">
                                      <p:cBhvr>
                                        <p:cTn id="6" dur="2000" fill="hold"/>
                                        <p:tgtEl>
                                          <p:spTgt spid="8"/>
                                        </p:tgtEl>
                                        <p:attrNameLst>
                                          <p:attrName>ppt_x</p:attrName>
                                          <p:attrName>ppt_y</p:attrName>
                                        </p:attrNameLst>
                                      </p:cBhvr>
                                      <p:rCtr x="0" y="-377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461" b="69517"/>
          <a:stretch/>
        </p:blipFill>
        <p:spPr>
          <a:xfrm>
            <a:off x="0" y="67235"/>
            <a:ext cx="12192000" cy="6790765"/>
          </a:xfrm>
        </p:spPr>
      </p:pic>
      <p:sp>
        <p:nvSpPr>
          <p:cNvPr id="4" name="Subtitle 3"/>
          <p:cNvSpPr>
            <a:spLocks noGrp="1"/>
          </p:cNvSpPr>
          <p:nvPr>
            <p:ph type="subTitle" idx="1"/>
          </p:nvPr>
        </p:nvSpPr>
        <p:spPr>
          <a:solidFill>
            <a:schemeClr val="tx1">
              <a:alpha val="95000"/>
            </a:schemeClr>
          </a:solidFill>
        </p:spPr>
        <p:txBody>
          <a:bodyPr/>
          <a:lstStyle/>
          <a:p>
            <a:r>
              <a:rPr lang="en-AU" dirty="0" smtClean="0"/>
              <a:t>Johnson &amp; Johnson Medical</a:t>
            </a:r>
            <a:endParaRPr lang="en-US" dirty="0"/>
          </a:p>
        </p:txBody>
      </p:sp>
      <p:sp>
        <p:nvSpPr>
          <p:cNvPr id="3" name="Title 2"/>
          <p:cNvSpPr>
            <a:spLocks noGrp="1"/>
          </p:cNvSpPr>
          <p:nvPr>
            <p:ph type="title"/>
          </p:nvPr>
        </p:nvSpPr>
        <p:spPr>
          <a:solidFill>
            <a:schemeClr val="tx1">
              <a:alpha val="95000"/>
            </a:schemeClr>
          </a:solidFill>
        </p:spPr>
        <p:txBody>
          <a:bodyPr>
            <a:normAutofit/>
          </a:bodyPr>
          <a:lstStyle/>
          <a:p>
            <a:pPr lvl="2"/>
            <a:r>
              <a:rPr lang="en-AU" sz="4800" dirty="0" smtClean="0">
                <a:solidFill>
                  <a:schemeClr val="bg1"/>
                </a:solidFill>
                <a:latin typeface="+mj-lt"/>
              </a:rPr>
              <a:t>Design of Intranet and Information Architecture</a:t>
            </a:r>
            <a:endParaRPr lang="en-US" sz="4800" dirty="0">
              <a:solidFill>
                <a:schemeClr val="bg1"/>
              </a:solidFill>
              <a:latin typeface="+mj-lt"/>
            </a:endParaRPr>
          </a:p>
        </p:txBody>
      </p:sp>
    </p:spTree>
    <p:extLst>
      <p:ext uri="{BB962C8B-B14F-4D97-AF65-F5344CB8AC3E}">
        <p14:creationId xmlns:p14="http://schemas.microsoft.com/office/powerpoint/2010/main" val="18397399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5"/>
          <p:cNvPicPr>
            <a:picLocks noChangeAspect="1"/>
          </p:cNvPicPr>
          <p:nvPr/>
        </p:nvPicPr>
        <p:blipFill rotWithShape="1">
          <a:blip r:embed="rId2">
            <a:extLst>
              <a:ext uri="{28A0092B-C50C-407E-A947-70E740481C1C}">
                <a14:useLocalDpi xmlns:a14="http://schemas.microsoft.com/office/drawing/2010/main" val="0"/>
              </a:ext>
            </a:extLst>
          </a:blip>
          <a:srcRect t="196" b="69782"/>
          <a:stretch/>
        </p:blipFill>
        <p:spPr>
          <a:xfrm>
            <a:off x="0" y="67234"/>
            <a:ext cx="12192000" cy="6790765"/>
          </a:xfrm>
          <a:prstGeom prst="rect">
            <a:avLst/>
          </a:prstGeom>
        </p:spPr>
      </p:pic>
      <p:sp>
        <p:nvSpPr>
          <p:cNvPr id="8" name="Text Placeholder 7"/>
          <p:cNvSpPr>
            <a:spLocks noGrp="1"/>
          </p:cNvSpPr>
          <p:nvPr>
            <p:ph type="body" sz="quarter" idx="18"/>
          </p:nvPr>
        </p:nvSpPr>
        <p:spPr>
          <a:solidFill>
            <a:schemeClr val="tx1">
              <a:alpha val="95000"/>
            </a:schemeClr>
          </a:solidFill>
        </p:spPr>
        <p:txBody>
          <a:bodyPr/>
          <a:lstStyle/>
          <a:p>
            <a:r>
              <a:rPr lang="en-AU" dirty="0" smtClean="0"/>
              <a:t>SharePoint</a:t>
            </a:r>
            <a:endParaRPr lang="en-US" dirty="0"/>
          </a:p>
        </p:txBody>
      </p:sp>
      <p:sp>
        <p:nvSpPr>
          <p:cNvPr id="9" name="Text Placeholder 8"/>
          <p:cNvSpPr>
            <a:spLocks noGrp="1"/>
          </p:cNvSpPr>
          <p:nvPr>
            <p:ph type="body" sz="quarter" idx="19"/>
          </p:nvPr>
        </p:nvSpPr>
        <p:spPr>
          <a:solidFill>
            <a:schemeClr val="tx1">
              <a:alpha val="95000"/>
            </a:schemeClr>
          </a:solidFill>
        </p:spPr>
        <p:txBody>
          <a:bodyPr/>
          <a:lstStyle/>
          <a:p>
            <a:r>
              <a:rPr lang="en-AU" dirty="0" smtClean="0"/>
              <a:t>jQuery</a:t>
            </a:r>
            <a:endParaRPr lang="en-US" dirty="0"/>
          </a:p>
        </p:txBody>
      </p:sp>
    </p:spTree>
    <p:extLst>
      <p:ext uri="{BB962C8B-B14F-4D97-AF65-F5344CB8AC3E}">
        <p14:creationId xmlns:p14="http://schemas.microsoft.com/office/powerpoint/2010/main" val="4109650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grpId="0" nodeType="clickEffect">
                                  <p:stCondLst>
                                    <p:cond delay="0"/>
                                  </p:stCondLst>
                                  <p:childTnLst>
                                    <p:anim calcmode="lin" valueType="num">
                                      <p:cBhvr additive="base">
                                        <p:cTn id="6" dur="400"/>
                                        <p:tgtEl>
                                          <p:spTgt spid="8"/>
                                        </p:tgtEl>
                                        <p:attrNameLst>
                                          <p:attrName>ppt_x</p:attrName>
                                        </p:attrNameLst>
                                      </p:cBhvr>
                                      <p:tavLst>
                                        <p:tav tm="0">
                                          <p:val>
                                            <p:strVal val="ppt_x"/>
                                          </p:val>
                                        </p:tav>
                                        <p:tav tm="100000">
                                          <p:val>
                                            <p:strVal val="0-ppt_w/2"/>
                                          </p:val>
                                        </p:tav>
                                      </p:tavLst>
                                    </p:anim>
                                    <p:anim calcmode="lin" valueType="num">
                                      <p:cBhvr additive="base">
                                        <p:cTn id="7" dur="400"/>
                                        <p:tgtEl>
                                          <p:spTgt spid="8"/>
                                        </p:tgtEl>
                                        <p:attrNameLst>
                                          <p:attrName>ppt_y</p:attrName>
                                        </p:attrNameLst>
                                      </p:cBhvr>
                                      <p:tavLst>
                                        <p:tav tm="0">
                                          <p:val>
                                            <p:strVal val="ppt_y"/>
                                          </p:val>
                                        </p:tav>
                                        <p:tav tm="100000">
                                          <p:val>
                                            <p:strVal val="ppt_y"/>
                                          </p:val>
                                        </p:tav>
                                      </p:tavLst>
                                    </p:anim>
                                    <p:set>
                                      <p:cBhvr>
                                        <p:cTn id="8" dur="1" fill="hold">
                                          <p:stCondLst>
                                            <p:cond delay="399"/>
                                          </p:stCondLst>
                                        </p:cTn>
                                        <p:tgtEl>
                                          <p:spTgt spid="8"/>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400"/>
                                        <p:tgtEl>
                                          <p:spTgt spid="9"/>
                                        </p:tgtEl>
                                        <p:attrNameLst>
                                          <p:attrName>ppt_x</p:attrName>
                                        </p:attrNameLst>
                                      </p:cBhvr>
                                      <p:tavLst>
                                        <p:tav tm="0">
                                          <p:val>
                                            <p:strVal val="ppt_x"/>
                                          </p:val>
                                        </p:tav>
                                        <p:tav tm="100000">
                                          <p:val>
                                            <p:strVal val="0-ppt_w/2"/>
                                          </p:val>
                                        </p:tav>
                                      </p:tavLst>
                                    </p:anim>
                                    <p:anim calcmode="lin" valueType="num">
                                      <p:cBhvr additive="base">
                                        <p:cTn id="11" dur="400"/>
                                        <p:tgtEl>
                                          <p:spTgt spid="9"/>
                                        </p:tgtEl>
                                        <p:attrNameLst>
                                          <p:attrName>ppt_y</p:attrName>
                                        </p:attrNameLst>
                                      </p:cBhvr>
                                      <p:tavLst>
                                        <p:tav tm="0">
                                          <p:val>
                                            <p:strVal val="ppt_y"/>
                                          </p:val>
                                        </p:tav>
                                        <p:tav tm="100000">
                                          <p:val>
                                            <p:strVal val="ppt_y"/>
                                          </p:val>
                                        </p:tav>
                                      </p:tavLst>
                                    </p:anim>
                                    <p:set>
                                      <p:cBhvr>
                                        <p:cTn id="12" dur="1" fill="hold">
                                          <p:stCondLst>
                                            <p:cond delay="3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smtClean="0"/>
              <a:t>Our Company</a:t>
            </a:r>
            <a:endParaRPr lang="en-AU" dirty="0"/>
          </a:p>
        </p:txBody>
      </p:sp>
      <p:sp>
        <p:nvSpPr>
          <p:cNvPr id="3" name="Text Placeholder 2"/>
          <p:cNvSpPr>
            <a:spLocks noGrp="1"/>
          </p:cNvSpPr>
          <p:nvPr>
            <p:ph type="body" sz="quarter" idx="14"/>
          </p:nvPr>
        </p:nvSpPr>
        <p:spPr>
          <a:prstGeom prst="rect">
            <a:avLst/>
          </a:prstGeom>
        </p:spPr>
        <p:txBody>
          <a:bodyPr/>
          <a:lstStyle/>
          <a:p>
            <a:pPr marL="285750" indent="-285750">
              <a:buFont typeface="Arial" panose="020B0604020202020204" pitchFamily="34" charset="0"/>
              <a:buChar char="•"/>
            </a:pPr>
            <a:r>
              <a:rPr lang="en-AU" dirty="0" smtClean="0"/>
              <a:t>With over 25 years </a:t>
            </a:r>
            <a:r>
              <a:rPr lang="en-AU" dirty="0"/>
              <a:t>of experience under our belt, we know how to reduce risks</a:t>
            </a:r>
            <a:endParaRPr lang="en-AU" sz="1800" dirty="0"/>
          </a:p>
          <a:p>
            <a:pPr marL="285750" indent="-285750">
              <a:buFont typeface="Arial" panose="020B0604020202020204" pitchFamily="34" charset="0"/>
              <a:buChar char="•"/>
            </a:pPr>
            <a:r>
              <a:rPr lang="en-AU" dirty="0" smtClean="0"/>
              <a:t>5 </a:t>
            </a:r>
            <a:r>
              <a:rPr lang="en-AU" dirty="0" smtClean="0"/>
              <a:t>Microsoft gold level </a:t>
            </a:r>
            <a:r>
              <a:rPr lang="en-AU" dirty="0" smtClean="0"/>
              <a:t>competencies</a:t>
            </a:r>
          </a:p>
          <a:p>
            <a:pPr marL="285750" indent="-285750">
              <a:buFont typeface="Arial" panose="020B0604020202020204" pitchFamily="34" charset="0"/>
              <a:buChar char="•"/>
            </a:pPr>
            <a:r>
              <a:rPr lang="en-AU" dirty="0" smtClean="0"/>
              <a:t>40 </a:t>
            </a:r>
            <a:r>
              <a:rPr lang="en-AU" dirty="0" smtClean="0"/>
              <a:t>employees in 4 countries</a:t>
            </a:r>
          </a:p>
        </p:txBody>
      </p:sp>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15365" t="10666" r="15356" b="10666"/>
          <a:stretch/>
        </p:blipFill>
        <p:spPr>
          <a:xfrm>
            <a:off x="5992165" y="980292"/>
            <a:ext cx="4860000" cy="2628000"/>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64878" y="3909135"/>
            <a:ext cx="3793548" cy="1752553"/>
          </a:xfrm>
          <a:prstGeom prst="rect">
            <a:avLst/>
          </a:prstGeom>
        </p:spPr>
      </p:pic>
    </p:spTree>
    <p:extLst>
      <p:ext uri="{BB962C8B-B14F-4D97-AF65-F5344CB8AC3E}">
        <p14:creationId xmlns:p14="http://schemas.microsoft.com/office/powerpoint/2010/main" val="23970251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9960"/>
            <a:ext cx="12191999" cy="22621874"/>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95475" y="243589"/>
            <a:ext cx="4317168" cy="647575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5747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1.85185E-6 L 0 -0.91921 " pathEditMode="relative" rAng="0" ptsTypes="AA">
                                      <p:cBhvr>
                                        <p:cTn id="6" dur="2000" fill="hold"/>
                                        <p:tgtEl>
                                          <p:spTgt spid="2"/>
                                        </p:tgtEl>
                                        <p:attrNameLst>
                                          <p:attrName>ppt_x</p:attrName>
                                          <p:attrName>ppt_y</p:attrName>
                                        </p:attrNameLst>
                                      </p:cBhvr>
                                      <p:rCtr x="0" y="-459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8124" b="8124"/>
          <a:stretch>
            <a:fillRect/>
          </a:stretch>
        </p:blipFill>
        <p:spPr/>
      </p:pic>
      <p:sp>
        <p:nvSpPr>
          <p:cNvPr id="5" name="Text Placeholder 4"/>
          <p:cNvSpPr>
            <a:spLocks noGrp="1"/>
          </p:cNvSpPr>
          <p:nvPr>
            <p:ph type="body" sz="quarter" idx="15"/>
          </p:nvPr>
        </p:nvSpPr>
        <p:spPr/>
        <p:txBody>
          <a:bodyPr/>
          <a:lstStyle/>
          <a:p>
            <a:r>
              <a:rPr lang="en-AU" dirty="0" smtClean="0">
                <a:solidFill>
                  <a:schemeClr val="bg1"/>
                </a:solidFill>
              </a:rPr>
              <a:t>Our Clients</a:t>
            </a:r>
            <a:endParaRPr lang="en-US" dirty="0">
              <a:solidFill>
                <a:schemeClr val="bg1"/>
              </a:solidFill>
            </a:endParaRPr>
          </a:p>
        </p:txBody>
      </p:sp>
      <p:sp>
        <p:nvSpPr>
          <p:cNvPr id="6" name="Text Placeholder 5"/>
          <p:cNvSpPr>
            <a:spLocks noGrp="1"/>
          </p:cNvSpPr>
          <p:nvPr>
            <p:ph type="body" sz="quarter" idx="17"/>
          </p:nvPr>
        </p:nvSpPr>
        <p:spPr>
          <a:solidFill>
            <a:schemeClr val="tx1">
              <a:alpha val="75000"/>
            </a:schemeClr>
          </a:solidFill>
        </p:spPr>
        <p:txBody>
          <a:bodyPr/>
          <a:lstStyle/>
          <a:p>
            <a:r>
              <a:rPr lang="en-AU" dirty="0" smtClean="0"/>
              <a:t>Our Company</a:t>
            </a:r>
            <a:endParaRPr lang="en-US" dirty="0"/>
          </a:p>
        </p:txBody>
      </p:sp>
      <p:sp>
        <p:nvSpPr>
          <p:cNvPr id="8" name="Text Placeholder 7"/>
          <p:cNvSpPr>
            <a:spLocks noGrp="1"/>
          </p:cNvSpPr>
          <p:nvPr>
            <p:ph type="body" sz="quarter" idx="18"/>
          </p:nvPr>
        </p:nvSpPr>
        <p:spPr>
          <a:solidFill>
            <a:srgbClr val="D84D49">
              <a:alpha val="75000"/>
            </a:srgbClr>
          </a:solidFill>
        </p:spPr>
        <p:txBody>
          <a:bodyPr/>
          <a:lstStyle/>
          <a:p>
            <a:r>
              <a:rPr lang="en-AU" dirty="0" smtClean="0"/>
              <a:t>Our Community</a:t>
            </a:r>
            <a:endParaRPr lang="en-US" dirty="0"/>
          </a:p>
        </p:txBody>
      </p:sp>
      <p:sp>
        <p:nvSpPr>
          <p:cNvPr id="2" name="Title 1"/>
          <p:cNvSpPr>
            <a:spLocks noGrp="1"/>
          </p:cNvSpPr>
          <p:nvPr>
            <p:ph type="title"/>
          </p:nvPr>
        </p:nvSpPr>
        <p:spPr/>
        <p:txBody>
          <a:bodyPr/>
          <a:lstStyle/>
          <a:p>
            <a:r>
              <a:rPr lang="en-AU" dirty="0" smtClean="0">
                <a:solidFill>
                  <a:schemeClr val="bg1"/>
                </a:solidFill>
              </a:rPr>
              <a:t>Agenda</a:t>
            </a:r>
            <a:endParaRPr lang="en-US" dirty="0">
              <a:solidFill>
                <a:schemeClr val="bg1"/>
              </a:solidFill>
            </a:endParaRP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51412" y="2555831"/>
            <a:ext cx="4482262" cy="4742311"/>
          </a:xfrm>
          <a:prstGeom prst="rect">
            <a:avLst/>
          </a:prstGeom>
        </p:spPr>
      </p:pic>
    </p:spTree>
    <p:extLst>
      <p:ext uri="{BB962C8B-B14F-4D97-AF65-F5344CB8AC3E}">
        <p14:creationId xmlns:p14="http://schemas.microsoft.com/office/powerpoint/2010/main" val="102065133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8124" b="8124"/>
          <a:stretch>
            <a:fillRect/>
          </a:stretch>
        </p:blipFill>
        <p:spPr/>
      </p:pic>
      <p:sp>
        <p:nvSpPr>
          <p:cNvPr id="24" name="Text Placeholder 23"/>
          <p:cNvSpPr>
            <a:spLocks noGrp="1"/>
          </p:cNvSpPr>
          <p:nvPr>
            <p:ph type="subTitle" idx="1"/>
          </p:nvPr>
        </p:nvSpPr>
        <p:spPr>
          <a:xfrm>
            <a:off x="5268296" y="1545395"/>
            <a:ext cx="6923690" cy="703713"/>
          </a:xfrm>
        </p:spPr>
        <p:txBody>
          <a:bodyPr>
            <a:normAutofit/>
          </a:bodyPr>
          <a:lstStyle/>
          <a:p>
            <a:r>
              <a:rPr lang="en-AU" dirty="0" smtClean="0"/>
              <a:t>ASP.NET MVC</a:t>
            </a:r>
            <a:endParaRPr lang="en-US" dirty="0"/>
          </a:p>
        </p:txBody>
      </p:sp>
      <p:sp>
        <p:nvSpPr>
          <p:cNvPr id="19" name="Text Placeholder 18"/>
          <p:cNvSpPr>
            <a:spLocks noGrp="1"/>
          </p:cNvSpPr>
          <p:nvPr>
            <p:ph type="body" sz="quarter" idx="15"/>
          </p:nvPr>
        </p:nvSpPr>
        <p:spPr>
          <a:xfrm>
            <a:off x="5268296" y="4041637"/>
            <a:ext cx="6923689" cy="703713"/>
          </a:xfrm>
        </p:spPr>
        <p:txBody>
          <a:bodyPr>
            <a:normAutofit/>
          </a:bodyPr>
          <a:lstStyle/>
          <a:p>
            <a:r>
              <a:rPr lang="en-AU" dirty="0" smtClean="0">
                <a:solidFill>
                  <a:schemeClr val="bg1"/>
                </a:solidFill>
              </a:rPr>
              <a:t>Scrum</a:t>
            </a:r>
            <a:endParaRPr lang="en-US" dirty="0">
              <a:solidFill>
                <a:schemeClr val="bg1"/>
              </a:solidFill>
            </a:endParaRPr>
          </a:p>
        </p:txBody>
      </p:sp>
      <p:sp>
        <p:nvSpPr>
          <p:cNvPr id="20" name="Text Placeholder 19"/>
          <p:cNvSpPr>
            <a:spLocks noGrp="1"/>
          </p:cNvSpPr>
          <p:nvPr>
            <p:ph type="body" sz="quarter" idx="17"/>
          </p:nvPr>
        </p:nvSpPr>
        <p:spPr>
          <a:xfrm>
            <a:off x="5268036" y="3209557"/>
            <a:ext cx="6923964" cy="703712"/>
          </a:xfrm>
        </p:spPr>
        <p:txBody>
          <a:bodyPr/>
          <a:lstStyle/>
          <a:p>
            <a:r>
              <a:rPr lang="en-AU" dirty="0" smtClean="0"/>
              <a:t>TFS</a:t>
            </a:r>
            <a:endParaRPr lang="en-US" dirty="0"/>
          </a:p>
        </p:txBody>
      </p:sp>
      <p:sp>
        <p:nvSpPr>
          <p:cNvPr id="21" name="Text Placeholder 20"/>
          <p:cNvSpPr>
            <a:spLocks noGrp="1"/>
          </p:cNvSpPr>
          <p:nvPr>
            <p:ph type="body" sz="quarter" idx="18"/>
          </p:nvPr>
        </p:nvSpPr>
        <p:spPr>
          <a:xfrm>
            <a:off x="5268036" y="4873718"/>
            <a:ext cx="6923964" cy="703712"/>
          </a:xfrm>
        </p:spPr>
        <p:txBody>
          <a:bodyPr/>
          <a:lstStyle/>
          <a:p>
            <a:r>
              <a:rPr lang="en-AU" dirty="0" smtClean="0"/>
              <a:t>SQL Server</a:t>
            </a:r>
            <a:endParaRPr lang="en-US" dirty="0"/>
          </a:p>
        </p:txBody>
      </p:sp>
      <p:sp>
        <p:nvSpPr>
          <p:cNvPr id="23" name="Text Placeholder 22"/>
          <p:cNvSpPr>
            <a:spLocks noGrp="1"/>
          </p:cNvSpPr>
          <p:nvPr>
            <p:ph type="body" sz="quarter" idx="20"/>
          </p:nvPr>
        </p:nvSpPr>
        <p:spPr>
          <a:xfrm>
            <a:off x="5268035" y="2377476"/>
            <a:ext cx="6923964" cy="703712"/>
          </a:xfrm>
        </p:spPr>
        <p:txBody>
          <a:bodyPr/>
          <a:lstStyle/>
          <a:p>
            <a:r>
              <a:rPr lang="en-AU" dirty="0" smtClean="0"/>
              <a:t>Latest Technologies</a:t>
            </a:r>
            <a:endParaRPr lang="en-US" dirty="0"/>
          </a:p>
        </p:txBody>
      </p:sp>
      <p:sp>
        <p:nvSpPr>
          <p:cNvPr id="3" name="Title 2"/>
          <p:cNvSpPr>
            <a:spLocks noGrp="1"/>
          </p:cNvSpPr>
          <p:nvPr>
            <p:ph type="title"/>
          </p:nvPr>
        </p:nvSpPr>
        <p:spPr/>
        <p:txBody>
          <a:bodyPr/>
          <a:lstStyle/>
          <a:p>
            <a:r>
              <a:rPr lang="en-AU" dirty="0">
                <a:solidFill>
                  <a:schemeClr val="bg1"/>
                </a:solidFill>
              </a:rPr>
              <a:t>Training &amp;</a:t>
            </a:r>
            <a:br>
              <a:rPr lang="en-AU" dirty="0">
                <a:solidFill>
                  <a:schemeClr val="bg1"/>
                </a:solidFill>
              </a:rPr>
            </a:br>
            <a:r>
              <a:rPr lang="en-AU" dirty="0" smtClean="0">
                <a:solidFill>
                  <a:schemeClr val="bg1"/>
                </a:solidFill>
              </a:rPr>
              <a:t>Mentoring</a:t>
            </a:r>
            <a:endParaRPr lang="en-US" dirty="0">
              <a:solidFill>
                <a:schemeClr val="bg1"/>
              </a:solidFill>
            </a:endParaRPr>
          </a:p>
        </p:txBody>
      </p:sp>
    </p:spTree>
    <p:extLst>
      <p:ext uri="{BB962C8B-B14F-4D97-AF65-F5344CB8AC3E}">
        <p14:creationId xmlns:p14="http://schemas.microsoft.com/office/powerpoint/2010/main" val="3231963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275" r="26483" b="26759"/>
          <a:stretch/>
        </p:blipFill>
        <p:spPr/>
      </p:pic>
      <p:sp>
        <p:nvSpPr>
          <p:cNvPr id="18" name="Title 17"/>
          <p:cNvSpPr>
            <a:spLocks noGrp="1"/>
          </p:cNvSpPr>
          <p:nvPr>
            <p:ph type="title"/>
          </p:nvPr>
        </p:nvSpPr>
        <p:spPr/>
        <p:txBody>
          <a:bodyPr/>
          <a:lstStyle/>
          <a:p>
            <a:r>
              <a:rPr lang="en-AU" dirty="0"/>
              <a:t>Sydney and Canberra .NET User Groups</a:t>
            </a:r>
            <a:endParaRPr lang="en-US" dirty="0"/>
          </a:p>
        </p:txBody>
      </p:sp>
    </p:spTree>
    <p:extLst>
      <p:ext uri="{BB962C8B-B14F-4D97-AF65-F5344CB8AC3E}">
        <p14:creationId xmlns:p14="http://schemas.microsoft.com/office/powerpoint/2010/main" val="20963126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9634" r="10030" b="15014"/>
          <a:stretch/>
        </p:blipFill>
        <p:spPr/>
      </p:pic>
      <p:sp>
        <p:nvSpPr>
          <p:cNvPr id="7" name="Title 6"/>
          <p:cNvSpPr>
            <a:spLocks noGrp="1"/>
          </p:cNvSpPr>
          <p:nvPr>
            <p:ph type="title"/>
          </p:nvPr>
        </p:nvSpPr>
        <p:spPr/>
        <p:txBody>
          <a:bodyPr/>
          <a:lstStyle/>
          <a:p>
            <a:r>
              <a:rPr lang="en-AU" dirty="0" smtClean="0"/>
              <a:t>SSW TV</a:t>
            </a:r>
            <a:endParaRPr lang="en-US" dirty="0"/>
          </a:p>
        </p:txBody>
      </p:sp>
    </p:spTree>
    <p:extLst>
      <p:ext uri="{BB962C8B-B14F-4D97-AF65-F5344CB8AC3E}">
        <p14:creationId xmlns:p14="http://schemas.microsoft.com/office/powerpoint/2010/main" val="253913971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1"/>
          </p:nvPr>
        </p:nvPicPr>
        <p:blipFill rotWithShape="1">
          <a:blip r:embed="rId2"/>
          <a:srcRect t="645" b="43207"/>
          <a:stretch/>
        </p:blipFill>
        <p:spPr>
          <a:prstGeom prst="rect">
            <a:avLst/>
          </a:prstGeom>
        </p:spPr>
      </p:pic>
      <p:sp>
        <p:nvSpPr>
          <p:cNvPr id="6" name="Title 5"/>
          <p:cNvSpPr>
            <a:spLocks noGrp="1"/>
          </p:cNvSpPr>
          <p:nvPr>
            <p:ph type="title"/>
          </p:nvPr>
        </p:nvSpPr>
        <p:spPr/>
        <p:txBody>
          <a:bodyPr/>
          <a:lstStyle/>
          <a:p>
            <a:r>
              <a:rPr lang="en-AU" dirty="0" smtClean="0"/>
              <a:t>SSW Rules</a:t>
            </a:r>
            <a:endParaRPr lang="en-US" dirty="0"/>
          </a:p>
        </p:txBody>
      </p:sp>
    </p:spTree>
    <p:extLst>
      <p:ext uri="{BB962C8B-B14F-4D97-AF65-F5344CB8AC3E}">
        <p14:creationId xmlns:p14="http://schemas.microsoft.com/office/powerpoint/2010/main" val="69819066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8175" b="8175"/>
          <a:stretch>
            <a:fillRect/>
          </a:stretch>
        </p:blipFill>
        <p:spPr/>
      </p:pic>
      <p:sp>
        <p:nvSpPr>
          <p:cNvPr id="6" name="Title 5"/>
          <p:cNvSpPr>
            <a:spLocks noGrp="1"/>
          </p:cNvSpPr>
          <p:nvPr>
            <p:ph type="title"/>
          </p:nvPr>
        </p:nvSpPr>
        <p:spPr/>
        <p:txBody>
          <a:bodyPr/>
          <a:lstStyle/>
          <a:p>
            <a:r>
              <a:rPr lang="en-AU" dirty="0" smtClean="0"/>
              <a:t>FireBootCamp.com</a:t>
            </a:r>
            <a:endParaRPr lang="en-US" dirty="0"/>
          </a:p>
        </p:txBody>
      </p:sp>
    </p:spTree>
    <p:extLst>
      <p:ext uri="{BB962C8B-B14F-4D97-AF65-F5344CB8AC3E}">
        <p14:creationId xmlns:p14="http://schemas.microsoft.com/office/powerpoint/2010/main" val="37677348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pPr>
              <a:lnSpc>
                <a:spcPct val="150000"/>
              </a:lnSpc>
            </a:pPr>
            <a:r>
              <a:rPr lang="en-AU" sz="4000" dirty="0"/>
              <a:t>Thank you!</a:t>
            </a:r>
            <a:r>
              <a:rPr lang="en-AU" dirty="0"/>
              <a:t/>
            </a:r>
            <a:br>
              <a:rPr lang="en-AU" dirty="0"/>
            </a:br>
            <a:r>
              <a:rPr lang="en-AU" dirty="0"/>
              <a:t/>
            </a:r>
            <a:br>
              <a:rPr lang="en-AU" dirty="0"/>
            </a:br>
            <a:r>
              <a:rPr lang="en-AU" dirty="0"/>
              <a:t/>
            </a:r>
            <a:br>
              <a:rPr lang="en-AU" dirty="0"/>
            </a:br>
            <a:r>
              <a:rPr lang="en-AU" sz="2000" dirty="0">
                <a:hlinkClick r:id="rId2"/>
              </a:rPr>
              <a:t>info@ssw.com.au</a:t>
            </a:r>
            <a:r>
              <a:rPr lang="en-AU" sz="2000" dirty="0"/>
              <a:t/>
            </a:r>
            <a:br>
              <a:rPr lang="en-AU" sz="2000" dirty="0"/>
            </a:br>
            <a:r>
              <a:rPr lang="en-AU" sz="2000" dirty="0"/>
              <a:t>www.ssw.com.au</a:t>
            </a:r>
            <a:r>
              <a:rPr lang="en-AU" sz="1800" dirty="0"/>
              <a:t/>
            </a:r>
            <a:br>
              <a:rPr lang="en-AU" sz="1800" dirty="0"/>
            </a:br>
            <a:r>
              <a:rPr lang="en-AU" sz="1600" dirty="0"/>
              <a:t>Sydney | Melbourne | Brisbane | </a:t>
            </a:r>
            <a:r>
              <a:rPr lang="en-AU" sz="1600" dirty="0" smtClean="0"/>
              <a:t>Adelaide</a:t>
            </a:r>
            <a:endParaRPr lang="en-US" sz="1600" dirty="0"/>
          </a:p>
        </p:txBody>
      </p:sp>
    </p:spTree>
    <p:extLst>
      <p:ext uri="{BB962C8B-B14F-4D97-AF65-F5344CB8AC3E}">
        <p14:creationId xmlns:p14="http://schemas.microsoft.com/office/powerpoint/2010/main" val="28194839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brightnessContrast bright="39000"/>
                    </a14:imgEffect>
                  </a14:imgLayer>
                </a14:imgProps>
              </a:ext>
              <a:ext uri="{28A0092B-C50C-407E-A947-70E740481C1C}">
                <a14:useLocalDpi xmlns:a14="http://schemas.microsoft.com/office/drawing/2010/main" val="0"/>
              </a:ext>
            </a:extLst>
          </a:blip>
          <a:stretch>
            <a:fillRect/>
          </a:stretch>
        </p:blipFill>
        <p:spPr>
          <a:xfrm>
            <a:off x="5818132" y="4600922"/>
            <a:ext cx="2154195" cy="1211735"/>
          </a:xfrm>
          <a:prstGeom prst="rect">
            <a:avLst/>
          </a:prstGeom>
        </p:spPr>
      </p:pic>
      <p:sp>
        <p:nvSpPr>
          <p:cNvPr id="8" name="Title 7"/>
          <p:cNvSpPr>
            <a:spLocks noGrp="1"/>
          </p:cNvSpPr>
          <p:nvPr>
            <p:ph type="title"/>
          </p:nvPr>
        </p:nvSpPr>
        <p:spPr/>
        <p:txBody>
          <a:bodyPr>
            <a:normAutofit/>
          </a:bodyPr>
          <a:lstStyle/>
          <a:p>
            <a:r>
              <a:rPr lang="en-AU" dirty="0" smtClean="0"/>
              <a:t>Our People</a:t>
            </a:r>
            <a:endParaRPr lang="en-US" dirty="0"/>
          </a:p>
        </p:txBody>
      </p:sp>
      <p:sp>
        <p:nvSpPr>
          <p:cNvPr id="15" name="Text Placeholder 14"/>
          <p:cNvSpPr>
            <a:spLocks noGrp="1"/>
          </p:cNvSpPr>
          <p:nvPr>
            <p:ph type="body" sz="quarter" idx="14"/>
          </p:nvPr>
        </p:nvSpPr>
        <p:spPr>
          <a:prstGeom prst="rect">
            <a:avLst/>
          </a:prstGeom>
        </p:spPr>
        <p:txBody>
          <a:bodyPr>
            <a:normAutofit/>
          </a:bodyPr>
          <a:lstStyle/>
          <a:p>
            <a:pPr marL="457200" indent="-457200">
              <a:buFont typeface="Arial" panose="020B0604020202020204" pitchFamily="34" charset="0"/>
              <a:buChar char="•"/>
            </a:pPr>
            <a:r>
              <a:rPr lang="en-AU" dirty="0" smtClean="0"/>
              <a:t>5 MVPs</a:t>
            </a:r>
          </a:p>
          <a:p>
            <a:pPr marL="457200" indent="-457200">
              <a:buFont typeface="Arial" panose="020B0604020202020204" pitchFamily="34" charset="0"/>
              <a:buChar char="•"/>
            </a:pPr>
            <a:r>
              <a:rPr lang="en-AU" dirty="0" smtClean="0"/>
              <a:t>2 Regional Directors</a:t>
            </a:r>
          </a:p>
          <a:p>
            <a:pPr marL="457200" indent="-457200">
              <a:buFont typeface="Arial" panose="020B0604020202020204" pitchFamily="34" charset="0"/>
              <a:buChar char="•"/>
            </a:pPr>
            <a:r>
              <a:rPr lang="en-AU" dirty="0" smtClean="0"/>
              <a:t>Speakers at international and national conferences</a:t>
            </a:r>
          </a:p>
          <a:p>
            <a:pPr marL="457200" indent="-457200">
              <a:buFont typeface="Arial" panose="020B0604020202020204" pitchFamily="34" charset="0"/>
              <a:buChar char="•"/>
            </a:pPr>
            <a:r>
              <a:rPr lang="en-AU" dirty="0" smtClean="0"/>
              <a:t>Lecturers at Universities</a:t>
            </a:r>
            <a:endParaRPr lang="en-US" dirty="0"/>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20229" y="2269979"/>
            <a:ext cx="2121563" cy="2121563"/>
          </a:xfrm>
          <a:prstGeom prst="rect">
            <a:avLst/>
          </a:prstGeom>
        </p:spPr>
      </p:pic>
      <p:pic>
        <p:nvPicPr>
          <p:cNvPr id="11" name="Picture 10"/>
          <p:cNvPicPr>
            <a:picLocks noChangeAspect="1"/>
          </p:cNvPicPr>
          <p:nvPr/>
        </p:nvPicPr>
        <p:blipFill rotWithShape="1">
          <a:blip r:embed="rId5">
            <a:extLst>
              <a:ext uri="{28A0092B-C50C-407E-A947-70E740481C1C}">
                <a14:useLocalDpi xmlns:a14="http://schemas.microsoft.com/office/drawing/2010/main" val="0"/>
              </a:ext>
            </a:extLst>
          </a:blip>
          <a:srcRect l="-788" t="8108" r="-788" b="-8108"/>
          <a:stretch/>
        </p:blipFill>
        <p:spPr>
          <a:xfrm>
            <a:off x="8220230" y="4600922"/>
            <a:ext cx="2157467" cy="1332000"/>
          </a:xfrm>
          <a:prstGeom prst="rect">
            <a:avLst/>
          </a:prstGeom>
        </p:spPr>
      </p:pic>
      <p:pic>
        <p:nvPicPr>
          <p:cNvPr id="12" name="Picture 11"/>
          <p:cNvPicPr>
            <a:picLocks noChangeAspect="1"/>
          </p:cNvPicPr>
          <p:nvPr/>
        </p:nvPicPr>
        <p:blipFill rotWithShape="1">
          <a:blip r:embed="rId6">
            <a:extLst>
              <a:ext uri="{28A0092B-C50C-407E-A947-70E740481C1C}">
                <a14:useLocalDpi xmlns:a14="http://schemas.microsoft.com/office/drawing/2010/main" val="0"/>
              </a:ext>
            </a:extLst>
          </a:blip>
          <a:srcRect l="1" r="1749" b="2990"/>
          <a:stretch/>
        </p:blipFill>
        <p:spPr>
          <a:xfrm>
            <a:off x="5818132" y="2267542"/>
            <a:ext cx="2160000" cy="2124000"/>
          </a:xfrm>
          <a:prstGeom prst="rect">
            <a:avLst/>
          </a:prstGeom>
        </p:spPr>
      </p:pic>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18133" y="894541"/>
            <a:ext cx="4523659" cy="1292474"/>
          </a:xfrm>
          <a:prstGeom prst="rect">
            <a:avLst/>
          </a:prstGeom>
          <a:noFill/>
        </p:spPr>
      </p:pic>
    </p:spTree>
    <p:extLst>
      <p:ext uri="{BB962C8B-B14F-4D97-AF65-F5344CB8AC3E}">
        <p14:creationId xmlns:p14="http://schemas.microsoft.com/office/powerpoint/2010/main" val="9105732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AU" dirty="0" smtClean="0">
                <a:solidFill>
                  <a:schemeClr val="tx1"/>
                </a:solidFill>
              </a:rPr>
              <a:t>Our Process</a:t>
            </a:r>
            <a:endParaRPr lang="en-US" dirty="0">
              <a:solidFill>
                <a:schemeClr val="tx1"/>
              </a:solidFill>
            </a:endParaRPr>
          </a:p>
        </p:txBody>
      </p:sp>
      <p:sp>
        <p:nvSpPr>
          <p:cNvPr id="3" name="Picture Placeholder 2"/>
          <p:cNvSpPr>
            <a:spLocks noGrp="1"/>
          </p:cNvSpPr>
          <p:nvPr>
            <p:ph type="pic" sz="quarter" idx="10"/>
          </p:nvPr>
        </p:nvSpPr>
        <p:spPr/>
      </p:sp>
      <p:pic>
        <p:nvPicPr>
          <p:cNvPr id="4" name="Picture 3"/>
          <p:cNvPicPr>
            <a:picLocks noChangeAspect="1"/>
          </p:cNvPicPr>
          <p:nvPr/>
        </p:nvPicPr>
        <p:blipFill>
          <a:blip r:embed="rId2"/>
          <a:stretch>
            <a:fillRect/>
          </a:stretch>
        </p:blipFill>
        <p:spPr>
          <a:xfrm>
            <a:off x="0" y="56147"/>
            <a:ext cx="12201383" cy="6801852"/>
          </a:xfrm>
          <a:prstGeom prst="rect">
            <a:avLst/>
          </a:prstGeom>
        </p:spPr>
      </p:pic>
    </p:spTree>
    <p:extLst>
      <p:ext uri="{BB962C8B-B14F-4D97-AF65-F5344CB8AC3E}">
        <p14:creationId xmlns:p14="http://schemas.microsoft.com/office/powerpoint/2010/main" val="24428544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AU" dirty="0" smtClean="0"/>
              <a:t>Solutions</a:t>
            </a:r>
            <a:endParaRPr lang="en-AU" dirty="0"/>
          </a:p>
        </p:txBody>
      </p:sp>
      <p:sp>
        <p:nvSpPr>
          <p:cNvPr id="12" name="Text Placeholder 11"/>
          <p:cNvSpPr>
            <a:spLocks noGrp="1"/>
          </p:cNvSpPr>
          <p:nvPr>
            <p:ph type="body" sz="quarter" idx="15"/>
          </p:nvPr>
        </p:nvSpPr>
        <p:spPr>
          <a:prstGeom prst="rect">
            <a:avLst/>
          </a:prstGeom>
        </p:spPr>
        <p:txBody>
          <a:bodyPr>
            <a:normAutofit fontScale="92500" lnSpcReduction="20000"/>
          </a:bodyPr>
          <a:lstStyle/>
          <a:p>
            <a:pPr marL="457200" indent="-457200">
              <a:buFont typeface="Arial" panose="020B0604020202020204" pitchFamily="34" charset="0"/>
              <a:buChar char="•"/>
            </a:pPr>
            <a:r>
              <a:rPr lang="en-AU" dirty="0" smtClean="0"/>
              <a:t>Line of business applications</a:t>
            </a:r>
          </a:p>
          <a:p>
            <a:pPr marL="457200" indent="-457200">
              <a:buFont typeface="Arial" panose="020B0604020202020204" pitchFamily="34" charset="0"/>
              <a:buChar char="•"/>
            </a:pPr>
            <a:r>
              <a:rPr lang="en-AU" dirty="0" smtClean="0"/>
              <a:t>Intranets</a:t>
            </a:r>
          </a:p>
          <a:p>
            <a:pPr marL="457200" indent="-457200">
              <a:buFont typeface="Arial" panose="020B0604020202020204" pitchFamily="34" charset="0"/>
              <a:buChar char="•"/>
            </a:pPr>
            <a:r>
              <a:rPr lang="en-AU" dirty="0" smtClean="0"/>
              <a:t>Public facing web sites</a:t>
            </a:r>
          </a:p>
          <a:p>
            <a:pPr marL="457200" indent="-457200">
              <a:buFont typeface="Arial" panose="020B0604020202020204" pitchFamily="34" charset="0"/>
              <a:buChar char="•"/>
            </a:pPr>
            <a:r>
              <a:rPr lang="en-AU" dirty="0"/>
              <a:t>Mobile </a:t>
            </a:r>
            <a:r>
              <a:rPr lang="en-AU" dirty="0" smtClean="0"/>
              <a:t>apps</a:t>
            </a:r>
          </a:p>
          <a:p>
            <a:pPr marL="457200" indent="-457200">
              <a:buFont typeface="Arial" panose="020B0604020202020204" pitchFamily="34" charset="0"/>
              <a:buChar char="•"/>
            </a:pPr>
            <a:r>
              <a:rPr lang="en-AU" dirty="0" smtClean="0"/>
              <a:t>BI and reporting</a:t>
            </a:r>
          </a:p>
          <a:p>
            <a:pPr marL="457200" indent="-457200">
              <a:buFont typeface="Arial" panose="020B0604020202020204" pitchFamily="34" charset="0"/>
              <a:buChar char="•"/>
            </a:pPr>
            <a:r>
              <a:rPr lang="en-AU" dirty="0" smtClean="0"/>
              <a:t>Training</a:t>
            </a:r>
          </a:p>
          <a:p>
            <a:pPr marL="457200" indent="-457200">
              <a:buFont typeface="Arial" panose="020B0604020202020204" pitchFamily="34" charset="0"/>
              <a:buChar char="•"/>
            </a:pPr>
            <a:endParaRPr lang="en-AU" dirty="0" smtClean="0"/>
          </a:p>
          <a:p>
            <a:pPr marL="457200" indent="-457200">
              <a:buFont typeface="Arial" panose="020B0604020202020204" pitchFamily="34" charset="0"/>
              <a:buChar char="•"/>
            </a:pPr>
            <a:endParaRPr lang="en-AU"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7136" y="1803566"/>
            <a:ext cx="9345168" cy="7607058"/>
          </a:xfrm>
          <a:prstGeom prst="rect">
            <a:avLst/>
          </a:prstGeom>
        </p:spPr>
      </p:pic>
    </p:spTree>
    <p:extLst>
      <p:ext uri="{BB962C8B-B14F-4D97-AF65-F5344CB8AC3E}">
        <p14:creationId xmlns:p14="http://schemas.microsoft.com/office/powerpoint/2010/main" val="38359508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0931" r="20931"/>
          <a:stretch>
            <a:fillRect/>
          </a:stretch>
        </p:blipFill>
        <p:spPr/>
      </p:pic>
      <p:sp>
        <p:nvSpPr>
          <p:cNvPr id="10" name="Title 9"/>
          <p:cNvSpPr>
            <a:spLocks noGrp="1"/>
          </p:cNvSpPr>
          <p:nvPr>
            <p:ph type="title"/>
          </p:nvPr>
        </p:nvSpPr>
        <p:spPr/>
        <p:txBody>
          <a:bodyPr>
            <a:normAutofit fontScale="90000"/>
          </a:bodyPr>
          <a:lstStyle/>
          <a:p>
            <a:r>
              <a:rPr lang="en-AU" dirty="0" smtClean="0"/>
              <a:t>Line of Business Apps</a:t>
            </a:r>
            <a:endParaRPr lang="en-AU" dirty="0"/>
          </a:p>
        </p:txBody>
      </p:sp>
      <p:sp>
        <p:nvSpPr>
          <p:cNvPr id="12" name="Text Placeholder 11"/>
          <p:cNvSpPr>
            <a:spLocks noGrp="1"/>
          </p:cNvSpPr>
          <p:nvPr>
            <p:ph type="body" sz="quarter" idx="14"/>
          </p:nvPr>
        </p:nvSpPr>
        <p:spPr>
          <a:prstGeom prst="rect">
            <a:avLst/>
          </a:prstGeom>
        </p:spPr>
        <p:txBody>
          <a:bodyPr>
            <a:normAutofit fontScale="92500" lnSpcReduction="20000"/>
          </a:bodyPr>
          <a:lstStyle/>
          <a:p>
            <a:pPr marL="457200" indent="-457200">
              <a:buFont typeface="Arial" panose="020B0604020202020204" pitchFamily="34" charset="0"/>
              <a:buChar char="•"/>
            </a:pPr>
            <a:r>
              <a:rPr lang="en-AU" dirty="0" smtClean="0"/>
              <a:t>Scheduling</a:t>
            </a:r>
          </a:p>
          <a:p>
            <a:pPr marL="457200" indent="-457200">
              <a:buFont typeface="Arial" panose="020B0604020202020204" pitchFamily="34" charset="0"/>
              <a:buChar char="•"/>
            </a:pPr>
            <a:r>
              <a:rPr lang="en-AU" dirty="0" smtClean="0"/>
              <a:t>Timesheets</a:t>
            </a:r>
          </a:p>
          <a:p>
            <a:pPr marL="457200" indent="-457200">
              <a:buFont typeface="Arial" panose="020B0604020202020204" pitchFamily="34" charset="0"/>
              <a:buChar char="•"/>
            </a:pPr>
            <a:r>
              <a:rPr lang="en-AU" dirty="0" smtClean="0"/>
              <a:t>Asset Management</a:t>
            </a:r>
          </a:p>
          <a:p>
            <a:pPr marL="457200" indent="-457200">
              <a:buFont typeface="Arial" panose="020B0604020202020204" pitchFamily="34" charset="0"/>
              <a:buChar char="•"/>
            </a:pPr>
            <a:r>
              <a:rPr lang="en-AU" dirty="0" smtClean="0"/>
              <a:t>Accounting</a:t>
            </a:r>
          </a:p>
          <a:p>
            <a:pPr marL="457200" indent="-457200">
              <a:buFont typeface="Arial" panose="020B0604020202020204" pitchFamily="34" charset="0"/>
              <a:buChar char="•"/>
            </a:pPr>
            <a:r>
              <a:rPr lang="en-AU" dirty="0" smtClean="0"/>
              <a:t>High performing, custom applications…</a:t>
            </a:r>
            <a:endParaRPr lang="en-AU" dirty="0"/>
          </a:p>
        </p:txBody>
      </p:sp>
    </p:spTree>
    <p:extLst>
      <p:ext uri="{BB962C8B-B14F-4D97-AF65-F5344CB8AC3E}">
        <p14:creationId xmlns:p14="http://schemas.microsoft.com/office/powerpoint/2010/main" val="32902605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AU" dirty="0" smtClean="0"/>
              <a:t>Line of Business Apps</a:t>
            </a:r>
            <a:endParaRPr lang="en-AU" dirty="0"/>
          </a:p>
        </p:txBody>
      </p:sp>
      <p:sp>
        <p:nvSpPr>
          <p:cNvPr id="12" name="Text Placeholder 11"/>
          <p:cNvSpPr>
            <a:spLocks noGrp="1"/>
          </p:cNvSpPr>
          <p:nvPr>
            <p:ph type="body" sz="quarter" idx="15"/>
          </p:nvPr>
        </p:nvSpPr>
        <p:spPr>
          <a:xfrm>
            <a:off x="752902" y="1828801"/>
            <a:ext cx="5329846" cy="4391024"/>
          </a:xfrm>
          <a:prstGeom prst="rect">
            <a:avLst/>
          </a:prstGeom>
        </p:spPr>
        <p:txBody>
          <a:bodyPr>
            <a:normAutofit/>
          </a:bodyPr>
          <a:lstStyle/>
          <a:p>
            <a:pPr marL="457200" indent="-457200">
              <a:buFont typeface="Arial" panose="020B0604020202020204" pitchFamily="34" charset="0"/>
              <a:buChar char="•"/>
            </a:pPr>
            <a:r>
              <a:rPr lang="en-AU" dirty="0" smtClean="0"/>
              <a:t>ASP.NET MVC</a:t>
            </a:r>
          </a:p>
          <a:p>
            <a:pPr marL="457200" indent="-457200">
              <a:buFont typeface="Arial" panose="020B0604020202020204" pitchFamily="34" charset="0"/>
              <a:buChar char="•"/>
            </a:pPr>
            <a:r>
              <a:rPr lang="en-AU" dirty="0"/>
              <a:t>Dynamics CRM</a:t>
            </a:r>
          </a:p>
          <a:p>
            <a:pPr marL="457200" indent="-457200">
              <a:buFont typeface="Arial" panose="020B0604020202020204" pitchFamily="34" charset="0"/>
              <a:buChar char="•"/>
            </a:pPr>
            <a:r>
              <a:rPr lang="en-AU" dirty="0" smtClean="0"/>
              <a:t>Azure</a:t>
            </a:r>
          </a:p>
          <a:p>
            <a:pPr marL="457200" indent="-457200">
              <a:buFont typeface="Arial" panose="020B0604020202020204" pitchFamily="34" charset="0"/>
              <a:buChar char="•"/>
            </a:pPr>
            <a:r>
              <a:rPr lang="en-AU" dirty="0" smtClean="0"/>
              <a:t>SQL Server</a:t>
            </a:r>
          </a:p>
          <a:p>
            <a:pPr marL="457200" indent="-457200">
              <a:buFont typeface="Arial" panose="020B0604020202020204" pitchFamily="34" charset="0"/>
              <a:buChar char="•"/>
            </a:pPr>
            <a:r>
              <a:rPr lang="en-AU" dirty="0" smtClean="0"/>
              <a:t>Access…</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85493" y="1403488"/>
            <a:ext cx="3131140" cy="850626"/>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85492" y="2652288"/>
            <a:ext cx="3427545" cy="105397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5493" y="4104433"/>
            <a:ext cx="3770188" cy="571610"/>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85492" y="5074217"/>
            <a:ext cx="813278" cy="1003530"/>
          </a:xfrm>
          <a:prstGeom prst="rect">
            <a:avLst/>
          </a:prstGeom>
        </p:spPr>
      </p:pic>
    </p:spTree>
    <p:extLst>
      <p:ext uri="{BB962C8B-B14F-4D97-AF65-F5344CB8AC3E}">
        <p14:creationId xmlns:p14="http://schemas.microsoft.com/office/powerpoint/2010/main" val="3669805939"/>
      </p:ext>
    </p:extLst>
  </p:cSld>
  <p:clrMapOvr>
    <a:masterClrMapping/>
  </p:clrMapOvr>
  <p:timing>
    <p:tnLst>
      <p:par>
        <p:cTn id="1" dur="indefinite" restart="never" nodeType="tmRoot"/>
      </p:par>
    </p:tnLst>
  </p:timing>
</p:sld>
</file>

<file path=ppt/theme/theme1.xml><?xml version="1.0" encoding="utf-8"?>
<a:theme xmlns:a="http://schemas.openxmlformats.org/drawingml/2006/main" name="SSW-Whi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5">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solidFill>
          <a:schemeClr val="bg2">
            <a:lumMod val="25000"/>
            <a:alpha val="75000"/>
          </a:schemeClr>
        </a:solidFill>
      </a:spPr>
      <a:bodyPr wrap="square" rtlCol="0" anchor="ctr">
        <a:normAutofit/>
      </a:bodyPr>
      <a:lstStyle>
        <a:defPPr>
          <a:defRPr dirty="0" err="1" smtClean="0">
            <a:solidFill>
              <a:schemeClr val="bg1"/>
            </a:solidFill>
          </a:defRPr>
        </a:defPPr>
      </a:lstStyle>
    </a:txDef>
  </a:objectDefaults>
  <a:extraClrSchemeLst/>
  <a:extLst>
    <a:ext uri="{05A4C25C-085E-4340-85A3-A5531E510DB2}">
      <thm15:themeFamily xmlns:thm15="http://schemas.microsoft.com/office/thememl/2012/main" name="SSWPowerPoint-v3-4.potx" id="{5459C7D9-A3AE-4413-BAAF-D979DDD145C5}" vid="{0EEE23AE-EAC1-4D5B-9D78-8ABC5005A7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FB0220F7-4F6F-4203-A594-D37F3328F2C2}">
  <we:reference id="wa104038830" version="1.0.0.2" store="en-au" storeType="OMEX"/>
  <we:alternateReferences>
    <we:reference id="WA104038830" version="1.0.0.2" store="WA104038830"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p:Policy xmlns:p="office.server.policy" id="" local="true">
  <p:Name>Document</p:Name>
  <p:Description/>
  <p:Statement/>
  <p:PolicyItems>
    <p:PolicyItem featureId="Microsoft.Office.RecordsManagement.PolicyFeatures.PolicyLabel" staticId="0x010100A161921D8BAF014380EB029E45DE51E0|-2094414987" UniqueId="f5764020-e17a-4b3c-b35f-47412ca6a73d">
      <p:Name>Labels</p:Name>
      <p:Description>Generates labels that can be inserted in Microsoft Office documents to ensure that document properties or other important information are included when documents are printed. Labels can also be used to search for documents.</p:Description>
      <p:CustomData>
        <label>
          <segment type="literal">Version: </segment>
          <segment type="metadata">_UIVersionString</segment>
        </label>
      </p:CustomData>
    </p:PolicyItem>
  </p:PolicyItems>
</p:Policy>
</file>

<file path=customXml/item2.xml><?xml version="1.0" encoding="utf-8"?>
<p:properties xmlns:p="http://schemas.microsoft.com/office/2006/metadata/properties" xmlns:xsi="http://www.w3.org/2001/XMLSchema-instance" xmlns:pc="http://schemas.microsoft.com/office/infopath/2007/PartnerControls">
  <documentManagement>
    <DLCPolicyLabelClientValue xmlns="e54c0089-6cf5-4d71-ad82-82514768f68f" xsi:nil="true"/>
    <DLCPolicyLabelLock xmlns="e54c0089-6cf5-4d71-ad82-82514768f68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25960259D24E9540BBD9001EB7C4AEC8" ma:contentTypeVersion="3" ma:contentTypeDescription="Create a new document." ma:contentTypeScope="" ma:versionID="2fe1857c482d772065db3313fb80d6b8">
  <xsd:schema xmlns:xsd="http://www.w3.org/2001/XMLSchema" xmlns:xs="http://www.w3.org/2001/XMLSchema" xmlns:p="http://schemas.microsoft.com/office/2006/metadata/properties" xmlns:ns1="http://schemas.microsoft.com/sharepoint/v3" xmlns:ns2="e54c0089-6cf5-4d71-ad82-82514768f68f" xmlns:ns3="3dfc0e07-e23a-4cbb-aac2-e778b71166a2" targetNamespace="http://schemas.microsoft.com/office/2006/metadata/properties" ma:root="true" ma:fieldsID="1a1f747edbd4dd5970edaac839018e69" ns1:_="" ns2:_="" ns3:_="">
    <xsd:import namespace="http://schemas.microsoft.com/sharepoint/v3"/>
    <xsd:import namespace="e54c0089-6cf5-4d71-ad82-82514768f68f"/>
    <xsd:import namespace="3dfc0e07-e23a-4cbb-aac2-e778b71166a2"/>
    <xsd:element name="properties">
      <xsd:complexType>
        <xsd:sequence>
          <xsd:element name="documentManagement">
            <xsd:complexType>
              <xsd:all>
                <xsd:element ref="ns1:_dlc_Exempt" minOccurs="0"/>
                <xsd:element ref="ns2:DLCPolicyLabelValue" minOccurs="0"/>
                <xsd:element ref="ns2:DLCPolicyLabelClientValue" minOccurs="0"/>
                <xsd:element ref="ns2:DLCPolicyLabelLock"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empt" ma:index="8" nillable="true" ma:displayName="Exempt from Policy"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54c0089-6cf5-4d71-ad82-82514768f68f" elementFormDefault="qualified">
    <xsd:import namespace="http://schemas.microsoft.com/office/2006/documentManagement/types"/>
    <xsd:import namespace="http://schemas.microsoft.com/office/infopath/2007/PartnerControls"/>
    <xsd:element name="DLCPolicyLabelValue" ma:index="9"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10"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11" nillable="true" ma:displayName="Label Locked" ma:description="Indicates whether the label should be updated when item properties are modified." ma:hidden="true" ma:internalName="DLCPolicyLabelLock"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dfc0e07-e23a-4cbb-aac2-e778b71166a2"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45AB85-386E-4AEF-BF55-1C0EE3A8F998}"/>
</file>

<file path=customXml/itemProps2.xml><?xml version="1.0" encoding="utf-8"?>
<ds:datastoreItem xmlns:ds="http://schemas.openxmlformats.org/officeDocument/2006/customXml" ds:itemID="{F5F990E6-E22A-45FD-A39B-C4E81F468E8D}"/>
</file>

<file path=customXml/itemProps3.xml><?xml version="1.0" encoding="utf-8"?>
<ds:datastoreItem xmlns:ds="http://schemas.openxmlformats.org/officeDocument/2006/customXml" ds:itemID="{EB3DF4CC-F499-454C-B9B3-BD6467B2122A}"/>
</file>

<file path=customXml/itemProps4.xml><?xml version="1.0" encoding="utf-8"?>
<ds:datastoreItem xmlns:ds="http://schemas.openxmlformats.org/officeDocument/2006/customXml" ds:itemID="{D2D8A6E3-1E1E-4AD0-ADB6-E319156EBE80}"/>
</file>

<file path=docProps/app.xml><?xml version="1.0" encoding="utf-8"?>
<Properties xmlns="http://schemas.openxmlformats.org/officeDocument/2006/extended-properties" xmlns:vt="http://schemas.openxmlformats.org/officeDocument/2006/docPropsVTypes">
  <Template>blank</Template>
  <TotalTime>41</TotalTime>
  <Words>327</Words>
  <Application>Microsoft Office PowerPoint</Application>
  <PresentationFormat>Widescreen</PresentationFormat>
  <Paragraphs>116</Paragraphs>
  <Slides>47</Slides>
  <Notes>1</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Open Sans Light</vt:lpstr>
      <vt:lpstr>SSW-White</vt:lpstr>
      <vt:lpstr>PowerPoint Presentation</vt:lpstr>
      <vt:lpstr>Software to simplify life</vt:lpstr>
      <vt:lpstr>Agenda</vt:lpstr>
      <vt:lpstr>Our Company</vt:lpstr>
      <vt:lpstr>Our People</vt:lpstr>
      <vt:lpstr>Our Process</vt:lpstr>
      <vt:lpstr>Solutions</vt:lpstr>
      <vt:lpstr>Line of Business Apps</vt:lpstr>
      <vt:lpstr>Line of Business Apps</vt:lpstr>
      <vt:lpstr>Mobile apps</vt:lpstr>
      <vt:lpstr>Intranets</vt:lpstr>
      <vt:lpstr>Public Facing Web apps</vt:lpstr>
      <vt:lpstr>Agenda</vt:lpstr>
      <vt:lpstr>“Is this vehicle where it’s supposed to be?”</vt:lpstr>
      <vt:lpstr>PowerPoint Presentation</vt:lpstr>
      <vt:lpstr>PowerPoint Presentation</vt:lpstr>
      <vt:lpstr>A system to track and centralize truck registry</vt:lpstr>
      <vt:lpstr>PowerPoint Presentation</vt:lpstr>
      <vt:lpstr>PowerPoint Presentation</vt:lpstr>
      <vt:lpstr>Responsive SharePoint Intranet</vt:lpstr>
      <vt:lpstr>PowerPoint Presentation</vt:lpstr>
      <vt:lpstr>PowerPoint Presentation</vt:lpstr>
      <vt:lpstr>PowerPoint Presentation</vt:lpstr>
      <vt:lpstr>Tablet Focused Curriculum Management System</vt:lpstr>
      <vt:lpstr>PowerPoint Presentation</vt:lpstr>
      <vt:lpstr>PowerPoint Presentation</vt:lpstr>
      <vt:lpstr>Responsive Website TAFE Course Selection</vt:lpstr>
      <vt:lpstr>PowerPoint Presentation</vt:lpstr>
      <vt:lpstr>PowerPoint Presentation</vt:lpstr>
      <vt:lpstr>PowerPoint Presentation</vt:lpstr>
      <vt:lpstr>Robust ticketing system</vt:lpstr>
      <vt:lpstr>PowerPoint Presentation</vt:lpstr>
      <vt:lpstr>PowerPoint Presentation</vt:lpstr>
      <vt:lpstr>PowerPoint Presentation</vt:lpstr>
      <vt:lpstr>Investment Tax Calculator</vt:lpstr>
      <vt:lpstr>PowerPoint Presentation</vt:lpstr>
      <vt:lpstr>PowerPoint Presentation</vt:lpstr>
      <vt:lpstr>Design of Intranet and Information Architecture</vt:lpstr>
      <vt:lpstr>PowerPoint Presentation</vt:lpstr>
      <vt:lpstr>PowerPoint Presentation</vt:lpstr>
      <vt:lpstr>Agenda</vt:lpstr>
      <vt:lpstr>Training &amp; Mentoring</vt:lpstr>
      <vt:lpstr>Sydney and Canberra .NET User Groups</vt:lpstr>
      <vt:lpstr>SSW TV</vt:lpstr>
      <vt:lpstr>SSW Rules</vt:lpstr>
      <vt:lpstr>FireBootCamp.com</vt:lpstr>
      <vt:lpstr>Thank you!   info@ssw.com.au www.ssw.com.au Sydney | Melbourne | Brisbane | Adelaide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Liu www.ssw.com.au</dc:creator>
  <cp:keywords>template, ssw, blank</cp:keywords>
  <cp:lastModifiedBy>Ulysses Maclaren www.ssw.com.au</cp:lastModifiedBy>
  <cp:revision>7</cp:revision>
  <dcterms:created xsi:type="dcterms:W3CDTF">2014-10-13T00:43:23Z</dcterms:created>
  <dcterms:modified xsi:type="dcterms:W3CDTF">2016-05-09T23:19:41Z</dcterms:modified>
  <cp:contentStatus>Testing</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ContentTypeId">
    <vt:lpwstr>0x01010025960259D24E9540BBD9001EB7C4AEC8</vt:lpwstr>
  </property>
  <property fmtid="{D5CDD505-2E9C-101B-9397-08002B2CF9AE}" pid="4" name="_dlc_DocIdItemGuid">
    <vt:lpwstr>157aee3a-9b67-4ca1-bf46-0ed3ed024016</vt:lpwstr>
  </property>
  <property fmtid="{D5CDD505-2E9C-101B-9397-08002B2CF9AE}" pid="5" name="Tfs.LastKnownPath">
    <vt:lpwstr>http://intranet.ssw.com.au/Sales/Shared%20Documents/SSW-SalesMarketing.pptx</vt:lpwstr>
  </property>
</Properties>
</file>

<file path=docProps/thumbnail.jpeg>
</file>